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40C6-48E9-83AB-E878E3734FB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40C6-48E9-83AB-E878E3734F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9369368"/>
        <c:axId val="159370024"/>
      </c:areaChart>
      <c:catAx>
        <c:axId val="15936936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370024"/>
        <c:crosses val="autoZero"/>
        <c:auto val="1"/>
        <c:lblAlgn val="ctr"/>
        <c:lblOffset val="100"/>
        <c:noMultiLvlLbl val="0"/>
      </c:catAx>
      <c:valAx>
        <c:axId val="159370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36936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B721F-FC11-4FB4-9C13-4EB482FD2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C05200-2950-4A02-B227-8034290C4F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6020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C3DF7C-F54E-468E-8963-8740391EE5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552761-4964-46EF-9405-1EE2DCDF4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4944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2017-08-03T09:11:22Z</dcterms:created>
  <dcterms:modified xsi:type="dcterms:W3CDTF">2017-08-03T09:11:25Z</dcterms:modified>
</cp:coreProperties>
</file>