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E52B-4C44-BB56-E8028E27152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E52B-4C44-BB56-E8028E271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771256"/>
        <c:axId val="240772896"/>
      </c:areaChart>
      <c:catAx>
        <c:axId val="2407712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72896"/>
        <c:crosses val="autoZero"/>
        <c:auto val="1"/>
        <c:lblAlgn val="ctr"/>
        <c:lblOffset val="100"/>
        <c:noMultiLvlLbl val="0"/>
      </c:catAx>
      <c:valAx>
        <c:axId val="24077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712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4A6DD-F0C1-47FA-AC5B-FF78F0699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8AD62F-2454-43F4-9C55-7AC670ECEE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9631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C083B-EC6A-43DF-B3C2-B5D3933ABE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44360-EDA3-46F9-BD33-979930427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369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2017-08-03T09:10:51Z</dcterms:created>
  <dcterms:modified xsi:type="dcterms:W3CDTF">2017-08-03T09:10:54Z</dcterms:modified>
</cp:coreProperties>
</file>