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446210</c:v>
                </c:pt>
                <c:pt idx="1">
                  <c:v>396031</c:v>
                </c:pt>
                <c:pt idx="2">
                  <c:v>337880</c:v>
                </c:pt>
                <c:pt idx="3">
                  <c:v>307480</c:v>
                </c:pt>
                <c:pt idx="4">
                  <c:v>381302</c:v>
                </c:pt>
                <c:pt idx="5">
                  <c:v>437039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1E-411E-9635-FC4C5D314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036016"/>
        <c:axId val="169037000"/>
      </c:lineChart>
      <c:dateAx>
        <c:axId val="16903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37000"/>
        <c:crosses val="autoZero"/>
        <c:auto val="1"/>
        <c:lblOffset val="100"/>
        <c:baseTimeUnit val="months"/>
      </c:dateAx>
      <c:valAx>
        <c:axId val="16903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3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0687-43BB-4157-B2B1-FC00E539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C4DFEA-F637-4A11-A00E-A2461C66B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859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299BB-F6F0-42EF-BEF6-0898AE782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6476D-A0DE-4F24-A5FF-C611F313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773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2017-08-03T09:10:15Z</dcterms:created>
  <dcterms:modified xsi:type="dcterms:W3CDTF">2017-08-03T09:10:18Z</dcterms:modified>
</cp:coreProperties>
</file>