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27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184137-FBD2-4781-9A96-EB7188F11F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8A2EBD-D029-4335-BC1A-287FA068C6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55334457"/>
              </p:ext>
            </p:extLst>
          </p:nvPr>
        </p:nvGraphicFramePr>
        <p:xfrm>
          <a:off x="457200" y="1731963"/>
          <a:ext cx="8229600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9723484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1442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456659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61591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02642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58265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3711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@dw_dari - 2017-05-31 14:05:52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همدردی جهانی با افغانستان پس از انفجار مرگبار کابل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https://t.co/qeefDUYRtc via @dw_dari #Kabulattack #Kabulexplosion #Kabulblast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493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@dw_dari - 2017-05-31 10:35:42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آلمان اخراج برنامه ریزی شده پناهجویان افغان را لغو کرد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https://t.co/wcpVS1WhiI via @dw_dari #Germany #Refugeecrisis #Abschiebungen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530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@dw_dari - 2017-05-31 09:46:26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 انفجار کابل یک راننده «بی بی سی» نیز کشته شده و چهار خبرنگار آن زخمی شده اند.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https://t.co/5jFSCXxiUZ
#KabulBalst #Kabulexplosion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5219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@dw_dari - 2017-05-31 09:39:08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طالبان دست داشتن در انفجار کابل را رد کردند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https://t.co/5jFSCXxiUZ
#Kabulexplosion #KabulBalst #kabulattack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5069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@dw_dari - 2017-05-31 09:00:43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انفجار کابل: گارد و کارمندان سفارت آلمان شامل تلفات اند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https://t.co/hbGNKhDbEX via @dw_dari #Kabulattack #Kabulblast #Kabulexplosion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6940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@dw_dari - 2017-05-31 08:15:55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حمله گسترده طالبان بر پایگاه‌های پولیس محلی در میدان وردک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https://t.co/wvdaaZLgLL via @dw_dari #Afghanistan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41238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64BF98-641A-4468-BD0A-18F5087CE8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05/22/2017 - 05/31/2017</a:t>
            </a:r>
          </a:p>
        </p:txBody>
      </p:sp>
    </p:spTree>
    <p:extLst>
      <p:ext uri="{BB962C8B-B14F-4D97-AF65-F5344CB8AC3E}">
        <p14:creationId xmlns:p14="http://schemas.microsoft.com/office/powerpoint/2010/main" val="8423759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3AF49F-F413-41C0-835F-6DA9A26C2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5ED72F-DAA8-477B-83A6-E2FEC3CB8B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245500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6809688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932567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677706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03395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16862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692395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8377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@dw_dari - 2017-05-31 07:24:51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وزارت صحت عامه: در انفجار کابل ۸۰ تن کشته و ۳۵۰ تن دیگر زخمی شدند 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https://t.co/kGnq4KjY2H 
#KabulBalst #Kabulexplosion #kabulattack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301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@dw_dari - 2017-05-31 07:02:15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⚡️ “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تویت‌هایی در مورد انفجار کابل”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https://t.co/UwfAGk528P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2747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@dw_dari - 2017-05-31 06:50:37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تازه‌ترین جزئیات از انفجار کابل: ۴۹ کشته و بیش از ۳۰۰ زخمی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https://t.co/kGnq4KjY2H
#kabul explosion #KabulBlast #kabulattack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0.0372%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0427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@dw_dari - 2017-05-31 06:42:58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تلفات انفجار کابل به ۱۵ کشته و ۳۰۰ زخمی رسید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https://t.co/kGnq4KjY2H
#kabulattack #Afghanistan #kabul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0.0372%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3513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@dw_dari - 2017-05-31 06:13:38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انفجار در مرکز کابل ۹ کشته و ۱۰۰ زخمی به جا گذاشت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https://t.co/K2sL2xKclw via @dw_dari #Kabulexplosion #Kabulattack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9684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@dw_dari - 2017-05-30 13:54:03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اردوی فلیپین به جنگجویان وابسته به داعش هشدار داد: یا تسلیم شوید یا کشته می‌شوید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https://t.co/PkmsFjsoDj
#philippines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59509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CC429F-9A58-4696-B679-3632270C45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05/22/2017 - 05/31/2017</a:t>
            </a:r>
          </a:p>
        </p:txBody>
      </p:sp>
    </p:spTree>
    <p:extLst>
      <p:ext uri="{BB962C8B-B14F-4D97-AF65-F5344CB8AC3E}">
        <p14:creationId xmlns:p14="http://schemas.microsoft.com/office/powerpoint/2010/main" val="23365161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3352B-4CF2-4320-BBDA-396C376D2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D51D1A-829E-4253-9D86-0D33E5E0DA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157979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6455296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69167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36159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20105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18614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582883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7036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@dw_dari - 2017-05-30 13:35:19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بیجاشدگان جنگ در کندز: کسی به ما کمک نمی‌کند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https://t.co/8el44oUQMl via @dw_dari #Kunduz #Afghanistan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1319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@dw_dari - 2017-05-30 12:14:44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مودی به مرکل: هند و آلمان برای یکدیگر ساخته شده اند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https://t.co/RysewSxF1S via @dw_dari Merkel #Modi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9094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@dw_dari - 2017-05-30 10:59:26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تقاضای توقف فوری اخراج پناهجویان افغان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https://t.co/maHsuMe0T3 via @dw_dari #RefugeeCrisis #Germany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9393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@dw_dari - 2017-05-30 08:35:44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سویدن؛ پناهجویانی که برای فرار از رنج‌ها به هیروئین روی می‌آورند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https://t.co/lymkwE5Bba via @dw_dari #RefugeeCrisis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2373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@dw_dari - 2017-05-30 07:55:18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انتقاد شدید وزیر خارجه آلمان از اداره رئیس جمهور ترامپ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https://t.co/SRbyQUkQJn via @dw_dari #Trump #Gabriel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0411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@dw_dari - 2017-05-28 15:10:57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 سال جاری میلادی ۳۲۹ افغان از اروپا اخراج شده‌اند 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https://t.co/c2vxO0VDz8 via @dw_dari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0735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@dw_dari - 2017-05-28 15:10:46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پیداکردن کار برای مهاجران غیرممکن نیست 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https://t.co/8EXVr3zSdZ via @dw_dari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14550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73BE40-597B-4633-A42E-06DED41D8B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05/22/2017 - 05/31/2017</a:t>
            </a:r>
          </a:p>
        </p:txBody>
      </p:sp>
    </p:spTree>
    <p:extLst>
      <p:ext uri="{BB962C8B-B14F-4D97-AF65-F5344CB8AC3E}">
        <p14:creationId xmlns:p14="http://schemas.microsoft.com/office/powerpoint/2010/main" val="11505962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EB5B4A-F995-4872-8615-89218E6364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108D91-6B60-462A-A0D9-B82307EB0F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305984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4792808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030009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187769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66360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514552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348505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401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@dw_dari - 2017-05-28 15:01:49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تصویر: ماه رمضان و نوسان در بازارهای افغانستان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https://t.co/qXIuqYDXgx via @dw_dari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2580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@dw_dari - 2017-05-28 14:00:08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حضور سلیم شاهین و مستند 'ناتینگ وود' در جشنواره فیلم کن 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https://t.co/Zxt60lbw6O via @dw_dari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1268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@dw_dari - 2017-05-28 13:59:49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۶۴ مهاجر در بحیره مدیترانه جان باخته و ۱۰ هزار تن نجات داده شدند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https://t.co/yltLVhjaeF via @dw_dari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204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@dw_dari - 2017-05-28 13:59:38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شکست آلمان در استفاده از فن آوری شناسای زبان روی مهاجران"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https://t.co/Yk6l3yHdyE via @dw_dari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0600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@dw_dari - 2017-05-28 13:59:25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کوریای شمالی تولید انبوه راکت های دافع هوا را اعلام کرد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https://t.co/HLKu2uycyC via @dw_dari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0471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@dw_dari - 2017-05-28 13:59:15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رهبر ایران سران پادشاهی عربستان سعودی را "احمق" خواند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https://t.co/fAK3S8QTzc via @dw_dari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01278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8D2D0C-3A4D-4AB4-B047-411FF2E10D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05/22/2017 - 05/31/2017</a:t>
            </a:r>
          </a:p>
        </p:txBody>
      </p:sp>
    </p:spTree>
    <p:extLst>
      <p:ext uri="{BB962C8B-B14F-4D97-AF65-F5344CB8AC3E}">
        <p14:creationId xmlns:p14="http://schemas.microsoft.com/office/powerpoint/2010/main" val="327706198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409</Words>
  <Application>Microsoft Office PowerPoint</Application>
  <PresentationFormat>On-screen Show (4:3)</PresentationFormat>
  <Paragraphs>182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Calibri</vt:lpstr>
      <vt:lpstr>Arial</vt:lpstr>
      <vt:lpstr>quintly_template</vt:lpstr>
      <vt:lpstr>Twitter Own and Retweeted Tweets Table - 1 of 4</vt:lpstr>
      <vt:lpstr>Twitter Own and Retweeted Tweets Table - 2 of 4</vt:lpstr>
      <vt:lpstr>Twitter Own and Retweeted Tweets Table - 3 of 4</vt:lpstr>
      <vt:lpstr>Twitter Own and Retweeted Tweets Table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and Retweeted Tweets Table - 1 of 4</dc:title>
  <dc:creator>Administrator</dc:creator>
  <cp:lastModifiedBy>Administrator</cp:lastModifiedBy>
  <cp:revision>1</cp:revision>
  <dcterms:created xsi:type="dcterms:W3CDTF">2017-07-27T13:16:48Z</dcterms:created>
  <dcterms:modified xsi:type="dcterms:W3CDTF">2017-07-27T13:19:04Z</dcterms:modified>
</cp:coreProperties>
</file>