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(Español)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96184</c:v>
                </c:pt>
                <c:pt idx="1">
                  <c:v>103166</c:v>
                </c:pt>
                <c:pt idx="2">
                  <c:v>109963</c:v>
                </c:pt>
                <c:pt idx="3">
                  <c:v>120344</c:v>
                </c:pt>
                <c:pt idx="4">
                  <c:v>128279</c:v>
                </c:pt>
                <c:pt idx="5">
                  <c:v>133694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E8-4A61-8595-CB87A9A431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205208"/>
        <c:axId val="248206520"/>
      </c:lineChart>
      <c:dateAx>
        <c:axId val="248205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06520"/>
        <c:crosses val="autoZero"/>
        <c:auto val="1"/>
        <c:lblOffset val="100"/>
        <c:baseTimeUnit val="months"/>
      </c:dateAx>
      <c:valAx>
        <c:axId val="248206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0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9341-06F2-4E86-B9F5-BE63FC20E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21764D-A1C9-43A1-8D30-4087613C08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67946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9D0C0-BA02-445E-B7C6-294C17C040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BA791-DF0F-41E6-97A5-CFBF88A73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1356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Subscribers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Total</dc:title>
  <dc:creator>Administrator</dc:creator>
  <cp:lastModifiedBy>Administrator</cp:lastModifiedBy>
  <cp:revision>1</cp:revision>
  <dcterms:created xsi:type="dcterms:W3CDTF">2017-07-12T11:59:42Z</dcterms:created>
  <dcterms:modified xsi:type="dcterms:W3CDTF">2017-07-12T11:59:46Z</dcterms:modified>
</cp:coreProperties>
</file>