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30C2-4B23-930D-93D54BC66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077304"/>
        <c:axId val="237259600"/>
      </c:lineChart>
      <c:catAx>
        <c:axId val="23607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59600"/>
        <c:crosses val="autoZero"/>
        <c:auto val="1"/>
        <c:lblAlgn val="ctr"/>
        <c:lblOffset val="100"/>
        <c:noMultiLvlLbl val="0"/>
      </c:catAx>
      <c:valAx>
        <c:axId val="23725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7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D0759-8190-49A3-99D9-0EF0B79F9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8D1138-1625-4EB7-80A8-4846BEE021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2874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72FE5-7599-43D9-A45F-C5DBD32C9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8E71C-ED60-4A68-B64B-948E76215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7174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Average Interactions Per Own Tweet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Interactions Per Own Tweet</dc:title>
  <dc:creator>Administrator</dc:creator>
  <cp:lastModifiedBy>Administrator</cp:lastModifiedBy>
  <cp:revision>1</cp:revision>
  <dcterms:created xsi:type="dcterms:W3CDTF">2017-07-10T13:30:17Z</dcterms:created>
  <dcterms:modified xsi:type="dcterms:W3CDTF">2017-07-10T13:30:20Z</dcterms:modified>
</cp:coreProperties>
</file>