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9F87-410F-A077-FB2345441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245048"/>
        <c:axId val="242639216"/>
      </c:lineChart>
      <c:catAx>
        <c:axId val="24524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39216"/>
        <c:crosses val="autoZero"/>
        <c:auto val="1"/>
        <c:lblAlgn val="ctr"/>
        <c:lblOffset val="100"/>
        <c:noMultiLvlLbl val="0"/>
      </c:catAx>
      <c:valAx>
        <c:axId val="24263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24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A7D75-3FB1-4FDC-A005-51DC703E1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0EA277-A571-46E5-8E8A-77748545C8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19041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A3ABF-57DA-4B6A-B85D-BFA08EC8EA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EBAD5-8069-4CB0-98C2-7239DA9F2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7791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2017-07-10T09:33:41Z</dcterms:created>
  <dcterms:modified xsi:type="dcterms:W3CDTF">2017-07-10T09:33:44Z</dcterms:modified>
</cp:coreProperties>
</file>