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536E-49C3-92C3-5861EB6B2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25184"/>
        <c:axId val="248221576"/>
      </c:lineChart>
      <c:catAx>
        <c:axId val="24822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21576"/>
        <c:crosses val="autoZero"/>
        <c:auto val="1"/>
        <c:lblAlgn val="ctr"/>
        <c:lblOffset val="100"/>
        <c:noMultiLvlLbl val="0"/>
      </c:catAx>
      <c:valAx>
        <c:axId val="24822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2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0DBF-DCB2-470F-8DA2-CBB5BEB43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5F5BC6-2FF7-4210-AE7E-5D9F290102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5938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0AFC7-FBAB-4F9A-956B-C81772F95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F9D00-B285-4FB4-AF26-1CC488CC4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707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2017-07-10T09:13:06Z</dcterms:created>
  <dcterms:modified xsi:type="dcterms:W3CDTF">2017-07-10T09:13:10Z</dcterms:modified>
</cp:coreProperties>
</file>