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@DW_Srpski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4626</c:v>
                </c:pt>
                <c:pt idx="1">
                  <c:v>4758</c:v>
                </c:pt>
                <c:pt idx="2">
                  <c:v>4910</c:v>
                </c:pt>
                <c:pt idx="3">
                  <c:v>5456</c:v>
                </c:pt>
                <c:pt idx="4">
                  <c:v>5498</c:v>
                </c:pt>
                <c:pt idx="5">
                  <c:v>5528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5A-4795-8176-2DF7E19BD3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@dw_bhs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2638</c:v>
                </c:pt>
                <c:pt idx="1">
                  <c:v>2660</c:v>
                </c:pt>
                <c:pt idx="2">
                  <c:v>2668</c:v>
                </c:pt>
                <c:pt idx="3">
                  <c:v>2689</c:v>
                </c:pt>
                <c:pt idx="4">
                  <c:v>2709</c:v>
                </c:pt>
                <c:pt idx="5">
                  <c:v>2728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5A-4795-8176-2DF7E19BD3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@dw_croatian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1136</c:v>
                </c:pt>
                <c:pt idx="1">
                  <c:v>1143</c:v>
                </c:pt>
                <c:pt idx="2">
                  <c:v>1152</c:v>
                </c:pt>
                <c:pt idx="3">
                  <c:v>1162</c:v>
                </c:pt>
                <c:pt idx="4">
                  <c:v>1171</c:v>
                </c:pt>
                <c:pt idx="5">
                  <c:v>1174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5A-4795-8176-2DF7E19BD3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@AJBalkans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183439</c:v>
                </c:pt>
                <c:pt idx="1">
                  <c:v>181434</c:v>
                </c:pt>
                <c:pt idx="2">
                  <c:v>187324</c:v>
                </c:pt>
                <c:pt idx="3">
                  <c:v>192452</c:v>
                </c:pt>
                <c:pt idx="4">
                  <c:v>193870</c:v>
                </c:pt>
                <c:pt idx="5">
                  <c:v>196289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5A-4795-8176-2DF7E19BD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313992"/>
        <c:axId val="253316616"/>
      </c:lineChart>
      <c:dateAx>
        <c:axId val="253313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16616"/>
        <c:crosses val="autoZero"/>
        <c:auto val="1"/>
        <c:lblOffset val="100"/>
        <c:baseTimeUnit val="months"/>
      </c:dateAx>
      <c:valAx>
        <c:axId val="25331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1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CDCBA-D3DD-4DE3-A6C5-A8EE619AF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83C8DA-E480-4A41-A12E-86551E7093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6441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DD79C-E9A4-45DA-AEAA-49AFC6527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3FE2F-B409-4484-85FA-D283B022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622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2017-07-06T06:21:28Z</dcterms:created>
  <dcterms:modified xsi:type="dcterms:W3CDTF">2017-07-06T06:21:31Z</dcterms:modified>
</cp:coreProperties>
</file>