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Jazeera Balkans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238</c:v>
                </c:pt>
                <c:pt idx="1">
                  <c:v>277</c:v>
                </c:pt>
                <c:pt idx="2">
                  <c:v>233</c:v>
                </c:pt>
                <c:pt idx="3">
                  <c:v>211</c:v>
                </c:pt>
                <c:pt idx="4">
                  <c:v>302</c:v>
                </c:pt>
                <c:pt idx="5">
                  <c:v>191</c:v>
                </c:pt>
                <c:pt idx="6">
                  <c:v>221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06-4CBD-B6BC-E5261DA18D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5516080"/>
        <c:axId val="262222120"/>
      </c:lineChart>
      <c:dateAx>
        <c:axId val="255516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222120"/>
        <c:crosses val="autoZero"/>
        <c:auto val="1"/>
        <c:lblOffset val="100"/>
        <c:baseTimeUnit val="months"/>
      </c:dateAx>
      <c:valAx>
        <c:axId val="262222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516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29732-7AB8-4423-80D1-6651EF2E3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484BC1-D3C5-46CA-BFA2-309C43EBCF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60684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9A27F4-9851-4D0A-9E6F-D9AA30CADA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84C25D-AFA3-49DB-A4DF-23428CCC6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3558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2017-07-03T15:32:42Z</dcterms:created>
  <dcterms:modified xsi:type="dcterms:W3CDTF">2017-07-03T15:32:50Z</dcterms:modified>
</cp:coreProperties>
</file>