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121272"/>
              </p:ext>
            </p:extLst>
          </p:nvPr>
        </p:nvGraphicFramePr>
        <p:xfrm>
          <a:off x="457200" y="1731963"/>
          <a:ext cx="8188452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2377422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8534152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91373828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5092471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740228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23329087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3226819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3655083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62490366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69247842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9635764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4332806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0133481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54361058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5794049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4820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9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23:15:00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Systema Solar de #Colombia hace bailar al mundo. Y con mucho éxito continúan reinventando sonidos de la mano de géneros como La Cumbia, La Champeta y El Bullerengue, los cuales mezclan con ritmos Hip Hop y House. Esperemos disfruten la entrevista en ¡Aquí Estoy! Y sorteamos su música: www.dw.com/aquiestoy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735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12611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- 2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329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019185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4332554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4807840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346900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99225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324107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0630828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4318549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96317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844563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5332351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53023751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085513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1907745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4132973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9230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87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23:15:00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#LaVozDeTusDerechos invitamos a Thelma Aldana, Fiscal General de Guatemala. ¡No se lo pierdan!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23:07:56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programa de Pia Castro #AquiEstoyDW se trasladó a Colombia para una serie de entrevistas sobre este país sudamericano. Aquí les hacemos una breve presentación.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11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233816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- 3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29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0068411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9665560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6237200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2931729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936965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2497697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6056584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5876216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3411506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87925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8998944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3598221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2681267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7357592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2163843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83602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5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(Deutsch) - 2017-05-28 23:01:00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braucht eine kleine Auszeit und wollt einfach mal die Seele baumeln lassen? Dann lehnt Euch zurück und genießt diesen Kurztrip an den Bodensee!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95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- 2017-05-28 23:01:00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Ping Pong 2.0! :-D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7067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283248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- 4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292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825898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758294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6265601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6815872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1065620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031645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1214248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1710699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1628661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66569874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1826032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902614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8550059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3098453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9310548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04185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5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22:47:50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#CongresoEvangélico en Berlín: 
Más de 120 mil personas asistieron al cierre del evento en #Wittenberg, que este año coincidió con los 500 años de la Reforma protestante. 
El encuentro estuvo marcado por una amplia presencia de figuras políticas. El análisis con Emili Vinagre.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61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253699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- 5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641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4322389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0619630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2533185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2054032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82771016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5934529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6947729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484700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5256057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5828535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7083597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5359553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8116506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4000518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9337783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029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2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Cinco gramos de #cannabis por 60 euros: mientras que en Alemania se compra a la sombra de lo legal, en Suiza se encuentra en el mostrador. Vean: http://p.dw.com/p/2dYjS  [kw21]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15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Kultur - 2017-05-28 21:49:47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Überraschungsgewinner heute Abend in Cannes war 'The Square'. Worum geht es in dem Film?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725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02675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- 6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57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0267645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3829170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1536564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6302484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8330295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8717484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2671013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6195662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9800233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2523170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213558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0406916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51126598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5911280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346467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81697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2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Bundesliga Kick off - 2017-05-28 21:44:21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Turn up the volume for this one 🎤 Aubameyang Pierre-Emerick starting a rap career
(Instagram: bvb09)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7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Culture - 2017-05-28 21:40:12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surprising winner of the Palme d'Or was 'The Square'. We tell you what it is about!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19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197260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- 7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852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8607866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7547247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294089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9936298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685591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4796373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9828659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417668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8448727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69821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8792701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63566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1486453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121701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6683483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81134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3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- 2017-05-28 21:31:00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Things we talked about this week: British actor and James Bond icon Sir Roger Moore has died aged 89. More information can be found here: http://p.dw.com/p/2dRsq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4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20:45:00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Plaza Roja de Moscú está rodeada de atractivos... Vean: http://p.dw.com/p/2dTMt       [kw21]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920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635747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- 8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85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8474965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4498585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724520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7087387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0010908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7603403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66225341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147053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0410368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2490852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285699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3518670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03316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3985158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2207719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95451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1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(Deutsch) - 2017-05-28 20:01:00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Lust auf eine kleine Zeitreise? In der Altstadt im bayerischen Rothenburg ob der Tauber fühlt man sich wie im Mittelalter.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8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- 2017-05-28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in Bavaria's Rothenburg ob der Tauber with its well-preserved medieval old town!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638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30551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- 9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730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253819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99202715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6614015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4952428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206341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870253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257942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3440038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9618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7277407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4029486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6432430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83977070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838532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2487145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2558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6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(Español) - 2017-05-28 18:45:00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Imagínese que de un día para el otro se entera de que la mitad de su propiedad queda en otro país. Esto es lo que les sucedió a los habitantes de la región de Rugova en #Kosovo.      [kw21]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0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2528068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- 10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8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7361294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2439812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9097608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8957076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9628074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468323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89298432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556316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77867771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963218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6016060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783143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9347173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5767963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165069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82512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8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(Deutsch) - 2017-05-28 18:31:00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unserer neuen Serie "50 Küchen, eine Heimat“ nehmen wir Euch mit auf eine kulinarische Weltreise - ohne dabei Berlin zu verlassen. Hier gibt es schon mal einen kleinen Vorgeschmack: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084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1062308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- 11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884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615046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2906762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6320854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8506257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838895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312734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5383350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9532940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3405257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9404697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2708598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6137061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1754140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0688510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53193490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2421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- 2017-05-28 18:31:00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Yummy! Our new series “50 Kitchens, One City” presents the best recipes from 50 of Berlin’s top international restaurants. Join us for a culinary trip around the world without leaving the German capital.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5524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228897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- 12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783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948865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1306961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440799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1289832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3312147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2158106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96102532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95948893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0697147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0987173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0091818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1050568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001749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3266153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326004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2038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56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Kultur - 2017-05-28 18:02:00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Häuser von Le Corbusier in der Stuttgarter Weißenhofsiedlung gehören zum Weltkulturerbe!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4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Culture - 2017-05-28 18:02:00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Take a look around the Venetian Lagoon!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6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Digitales Leben - 2017-05-28 17:55:00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Eins unserer Themen diese Woche: Nokia ist zurück - mit einem Klassiker.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8752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203647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- 13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2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9237379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9657926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4141434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1056361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1505386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718022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4275069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034564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2453767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5728951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8476279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9807537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6523395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5891397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6491929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1803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0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Digital - 2017-05-28 17:55:00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our topics this week: Nokia is back - with a classic!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2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- 2017-05-28 17:07:07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Take our #DailyDrone and have a look at Wittenberg where the German Reformer Martin Luther once lived.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289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480389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- 14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67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8362424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4056632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44517412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150840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69432677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24557835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61024844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8913982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725828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2642368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6776293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96000686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1174786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4945405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07041998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59461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 (Deutsch) - 2017-05-28 17:06:59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Werdet mit unserer #DailyDrone zum Überflieger und schaut Euch die Luthertstadt Wittenberg von oben an. Dort hat einst Martin Luther gelebt.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3691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3513495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- 15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71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3449096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2758085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71210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7722742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8577952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7367295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1262068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15870854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04426484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9767347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8387574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5678315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8238864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98272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20176297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4460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83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(на русском) - 2017-05-28 17:02:49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На митинг против сноса пятиэтажек в Москве 28 мая пришли около четырех тысяч человек. Полиция отобрала у организаторов плакаты с упоминанием Собянина и Путина, однако призывы к их отставке все равно звучали достаточно громко. А вас коснулась собянинская реновация?
Смотрите еще https://youtu.be/MiIwEhMKa9s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431651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- 16 of 16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528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66081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6974676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6864023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42139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90091370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92743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54689483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7108866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9566672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93918065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078935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4086262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2476640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08534441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7573421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1683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&gt; 10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 Video Views (&gt; 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25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(Türkçe) - 2017-05-28 16:05:43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WannaCry fidye virüsü bir süre önce yüz binlerce kullanıcının bilgisayarını ele geçirdi. Bilişim uzmanları, firmaların bu tip tehlikeli siber saldırılara karşı hazırlıklı olması için iyi hackerlarla işbirliği yapmayı öneriyor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05/22/2017 - 05/28/2017</a:t>
            </a:r>
          </a:p>
        </p:txBody>
      </p:sp>
    </p:spTree>
    <p:extLst>
      <p:ext uri="{BB962C8B-B14F-4D97-AF65-F5344CB8AC3E}">
        <p14:creationId xmlns:p14="http://schemas.microsoft.com/office/powerpoint/2010/main" val="15629609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1353</Words>
  <Application>Microsoft Office PowerPoint</Application>
  <PresentationFormat>On-screen Show (4:3)</PresentationFormat>
  <Paragraphs>688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Facebook Native Video Posts Table - 1 of 16</vt:lpstr>
      <vt:lpstr>Facebook Native Video Posts Table - 2 of 16</vt:lpstr>
      <vt:lpstr>Facebook Native Video Posts Table - 3 of 16</vt:lpstr>
      <vt:lpstr>Facebook Native Video Posts Table - 4 of 16</vt:lpstr>
      <vt:lpstr>Facebook Native Video Posts Table - 5 of 16</vt:lpstr>
      <vt:lpstr>Facebook Native Video Posts Table - 6 of 16</vt:lpstr>
      <vt:lpstr>Facebook Native Video Posts Table - 7 of 16</vt:lpstr>
      <vt:lpstr>Facebook Native Video Posts Table - 8 of 16</vt:lpstr>
      <vt:lpstr>Facebook Native Video Posts Table - 9 of 16</vt:lpstr>
      <vt:lpstr>Facebook Native Video Posts Table - 10 of 16</vt:lpstr>
      <vt:lpstr>Facebook Native Video Posts Table - 11 of 16</vt:lpstr>
      <vt:lpstr>Facebook Native Video Posts Table - 12 of 16</vt:lpstr>
      <vt:lpstr>Facebook Native Video Posts Table - 13 of 16</vt:lpstr>
      <vt:lpstr>Facebook Native Video Posts Table - 14 of 16</vt:lpstr>
      <vt:lpstr>Facebook Native Video Posts Table - 15 of 16</vt:lpstr>
      <vt:lpstr>Facebook Native Video Posts Table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2017-05-29T12:47:28Z</dcterms:created>
  <dcterms:modified xsi:type="dcterms:W3CDTF">2017-05-29T12:58:26Z</dcterms:modified>
</cp:coreProperties>
</file>