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@dw_arabic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918021</c:v>
                </c:pt>
                <c:pt idx="1">
                  <c:v>947711</c:v>
                </c:pt>
                <c:pt idx="2">
                  <c:v>989143</c:v>
                </c:pt>
                <c:pt idx="3">
                  <c:v>1018356</c:v>
                </c:pt>
                <c:pt idx="4">
                  <c:v>1039657</c:v>
                </c:pt>
                <c:pt idx="5">
                  <c:v>1063995</c:v>
                </c:pt>
                <c:pt idx="6">
                  <c:v>1093221</c:v>
                </c:pt>
                <c:pt idx="7">
                  <c:v>1118089</c:v>
                </c:pt>
                <c:pt idx="8">
                  <c:v>1140691</c:v>
                </c:pt>
                <c:pt idx="9">
                  <c:v>1156303</c:v>
                </c:pt>
                <c:pt idx="10">
                  <c:v>1171920</c:v>
                </c:pt>
                <c:pt idx="11">
                  <c:v>1188090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DA-4417-AE1A-EF66FE5B34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@dw_espanol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84969</c:v>
                </c:pt>
                <c:pt idx="1">
                  <c:v>89754</c:v>
                </c:pt>
                <c:pt idx="2">
                  <c:v>95281</c:v>
                </c:pt>
                <c:pt idx="3">
                  <c:v>98001</c:v>
                </c:pt>
                <c:pt idx="4">
                  <c:v>101735</c:v>
                </c:pt>
                <c:pt idx="5">
                  <c:v>105652</c:v>
                </c:pt>
                <c:pt idx="6">
                  <c:v>110493</c:v>
                </c:pt>
                <c:pt idx="7">
                  <c:v>118848</c:v>
                </c:pt>
                <c:pt idx="8">
                  <c:v>139589</c:v>
                </c:pt>
                <c:pt idx="9">
                  <c:v>154989</c:v>
                </c:pt>
                <c:pt idx="10">
                  <c:v>160565</c:v>
                </c:pt>
                <c:pt idx="11">
                  <c:v>175260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DA-4417-AE1A-EF66FE5B34C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@dw_indonesia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15538</c:v>
                </c:pt>
                <c:pt idx="1">
                  <c:v>15742</c:v>
                </c:pt>
                <c:pt idx="2">
                  <c:v>16065</c:v>
                </c:pt>
                <c:pt idx="3">
                  <c:v>16441</c:v>
                </c:pt>
                <c:pt idx="4">
                  <c:v>16736</c:v>
                </c:pt>
                <c:pt idx="5">
                  <c:v>17008</c:v>
                </c:pt>
                <c:pt idx="6">
                  <c:v>17579</c:v>
                </c:pt>
                <c:pt idx="7">
                  <c:v>18980</c:v>
                </c:pt>
                <c:pt idx="8">
                  <c:v>19214</c:v>
                </c:pt>
                <c:pt idx="9">
                  <c:v>19206</c:v>
                </c:pt>
                <c:pt idx="10">
                  <c:v>19357</c:v>
                </c:pt>
                <c:pt idx="11">
                  <c:v>19575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4DA-4417-AE1A-EF66FE5B34C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@dw_russian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101619</c:v>
                </c:pt>
                <c:pt idx="1">
                  <c:v>103193</c:v>
                </c:pt>
                <c:pt idx="2">
                  <c:v>106415</c:v>
                </c:pt>
                <c:pt idx="3">
                  <c:v>112792</c:v>
                </c:pt>
                <c:pt idx="4">
                  <c:v>117420</c:v>
                </c:pt>
                <c:pt idx="5">
                  <c:v>121880</c:v>
                </c:pt>
                <c:pt idx="6">
                  <c:v>125528</c:v>
                </c:pt>
                <c:pt idx="7">
                  <c:v>130295</c:v>
                </c:pt>
                <c:pt idx="8">
                  <c:v>133020</c:v>
                </c:pt>
                <c:pt idx="9">
                  <c:v>135891</c:v>
                </c:pt>
                <c:pt idx="10">
                  <c:v>138983</c:v>
                </c:pt>
                <c:pt idx="11">
                  <c:v>149105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4DA-4417-AE1A-EF66FE5B34C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@dw_chinese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42048</c:v>
                </c:pt>
                <c:pt idx="1">
                  <c:v>43259</c:v>
                </c:pt>
                <c:pt idx="2">
                  <c:v>44668</c:v>
                </c:pt>
                <c:pt idx="3">
                  <c:v>45658</c:v>
                </c:pt>
                <c:pt idx="4">
                  <c:v>46446</c:v>
                </c:pt>
                <c:pt idx="5">
                  <c:v>47097</c:v>
                </c:pt>
                <c:pt idx="6">
                  <c:v>48005</c:v>
                </c:pt>
                <c:pt idx="7">
                  <c:v>49069</c:v>
                </c:pt>
                <c:pt idx="8">
                  <c:v>50048</c:v>
                </c:pt>
                <c:pt idx="9">
                  <c:v>50819</c:v>
                </c:pt>
                <c:pt idx="10">
                  <c:v>52606</c:v>
                </c:pt>
                <c:pt idx="11">
                  <c:v>55346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4DA-4417-AE1A-EF66FE5B34C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@dw_learngerman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Sheet1!$G$2:$G$13</c:f>
              <c:numCache>
                <c:formatCode>General</c:formatCode>
                <c:ptCount val="12"/>
                <c:pt idx="0">
                  <c:v>56938</c:v>
                </c:pt>
                <c:pt idx="1">
                  <c:v>57786</c:v>
                </c:pt>
                <c:pt idx="2">
                  <c:v>58655</c:v>
                </c:pt>
                <c:pt idx="3">
                  <c:v>59547</c:v>
                </c:pt>
                <c:pt idx="4">
                  <c:v>60334</c:v>
                </c:pt>
                <c:pt idx="5">
                  <c:v>61212</c:v>
                </c:pt>
                <c:pt idx="6">
                  <c:v>62102</c:v>
                </c:pt>
                <c:pt idx="7">
                  <c:v>62978</c:v>
                </c:pt>
                <c:pt idx="8">
                  <c:v>63938</c:v>
                </c:pt>
                <c:pt idx="9">
                  <c:v>64941</c:v>
                </c:pt>
                <c:pt idx="10">
                  <c:v>65962</c:v>
                </c:pt>
                <c:pt idx="11">
                  <c:v>66869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4DA-4417-AE1A-EF66FE5B34C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@dwnews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Sheet1!$H$2:$H$13</c:f>
              <c:numCache>
                <c:formatCode>General</c:formatCode>
                <c:ptCount val="12"/>
                <c:pt idx="0">
                  <c:v>94446</c:v>
                </c:pt>
                <c:pt idx="1">
                  <c:v>97346</c:v>
                </c:pt>
                <c:pt idx="2">
                  <c:v>102928</c:v>
                </c:pt>
                <c:pt idx="3">
                  <c:v>105917</c:v>
                </c:pt>
                <c:pt idx="4">
                  <c:v>108554</c:v>
                </c:pt>
                <c:pt idx="5">
                  <c:v>111466</c:v>
                </c:pt>
                <c:pt idx="6">
                  <c:v>115156</c:v>
                </c:pt>
                <c:pt idx="7">
                  <c:v>119591</c:v>
                </c:pt>
                <c:pt idx="8">
                  <c:v>123228</c:v>
                </c:pt>
                <c:pt idx="9">
                  <c:v>126150</c:v>
                </c:pt>
                <c:pt idx="10">
                  <c:v>129198</c:v>
                </c:pt>
                <c:pt idx="11">
                  <c:v>131965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4DA-4417-AE1A-EF66FE5B34C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@dw_ukrainian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Sheet1!$I$2:$I$13</c:f>
              <c:numCache>
                <c:formatCode>General</c:formatCode>
                <c:ptCount val="12"/>
                <c:pt idx="0">
                  <c:v>46598</c:v>
                </c:pt>
                <c:pt idx="1">
                  <c:v>47432</c:v>
                </c:pt>
                <c:pt idx="2">
                  <c:v>48336</c:v>
                </c:pt>
                <c:pt idx="3">
                  <c:v>49091</c:v>
                </c:pt>
                <c:pt idx="4">
                  <c:v>49848</c:v>
                </c:pt>
                <c:pt idx="5">
                  <c:v>51250</c:v>
                </c:pt>
                <c:pt idx="6">
                  <c:v>52177</c:v>
                </c:pt>
                <c:pt idx="7">
                  <c:v>53165</c:v>
                </c:pt>
                <c:pt idx="8">
                  <c:v>54781</c:v>
                </c:pt>
                <c:pt idx="9">
                  <c:v>55144</c:v>
                </c:pt>
                <c:pt idx="10">
                  <c:v>55776</c:v>
                </c:pt>
                <c:pt idx="11">
                  <c:v>56801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4DA-4417-AE1A-EF66FE5B34C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@dw_turkce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Sheet1!$J$2:$J$13</c:f>
              <c:numCache>
                <c:formatCode>General</c:formatCode>
                <c:ptCount val="12"/>
                <c:pt idx="0">
                  <c:v>28086</c:v>
                </c:pt>
                <c:pt idx="1">
                  <c:v>30728</c:v>
                </c:pt>
                <c:pt idx="2">
                  <c:v>37502</c:v>
                </c:pt>
                <c:pt idx="3">
                  <c:v>41447</c:v>
                </c:pt>
                <c:pt idx="4">
                  <c:v>44713</c:v>
                </c:pt>
                <c:pt idx="5">
                  <c:v>47139</c:v>
                </c:pt>
                <c:pt idx="6">
                  <c:v>51925</c:v>
                </c:pt>
                <c:pt idx="7">
                  <c:v>57414</c:v>
                </c:pt>
                <c:pt idx="8">
                  <c:v>62044</c:v>
                </c:pt>
                <c:pt idx="9">
                  <c:v>64699</c:v>
                </c:pt>
                <c:pt idx="10">
                  <c:v>70663</c:v>
                </c:pt>
                <c:pt idx="11">
                  <c:v>74393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C4DA-4417-AE1A-EF66FE5B34C6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@dw_politik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Sheet1!$K$2:$K$13</c:f>
              <c:numCache>
                <c:formatCode>General</c:formatCode>
                <c:ptCount val="12"/>
                <c:pt idx="0">
                  <c:v>5527</c:v>
                </c:pt>
                <c:pt idx="1">
                  <c:v>5662</c:v>
                </c:pt>
                <c:pt idx="2">
                  <c:v>5850</c:v>
                </c:pt>
                <c:pt idx="3">
                  <c:v>6006</c:v>
                </c:pt>
                <c:pt idx="4">
                  <c:v>6113</c:v>
                </c:pt>
                <c:pt idx="5">
                  <c:v>6205</c:v>
                </c:pt>
                <c:pt idx="6">
                  <c:v>6296</c:v>
                </c:pt>
                <c:pt idx="7">
                  <c:v>6398</c:v>
                </c:pt>
                <c:pt idx="8">
                  <c:v>6509</c:v>
                </c:pt>
                <c:pt idx="9">
                  <c:v>6569</c:v>
                </c:pt>
                <c:pt idx="10">
                  <c:v>6647</c:v>
                </c:pt>
                <c:pt idx="11">
                  <c:v>6724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C4DA-4417-AE1A-EF66FE5B34C6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@dw_deutsch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Sheet1!$L$2:$L$13</c:f>
              <c:numCache>
                <c:formatCode>General</c:formatCode>
                <c:ptCount val="12"/>
                <c:pt idx="0">
                  <c:v>47332</c:v>
                </c:pt>
                <c:pt idx="1">
                  <c:v>47968</c:v>
                </c:pt>
                <c:pt idx="2">
                  <c:v>49046</c:v>
                </c:pt>
                <c:pt idx="3">
                  <c:v>49630</c:v>
                </c:pt>
                <c:pt idx="4">
                  <c:v>50175</c:v>
                </c:pt>
                <c:pt idx="5">
                  <c:v>50746</c:v>
                </c:pt>
                <c:pt idx="6">
                  <c:v>51394</c:v>
                </c:pt>
                <c:pt idx="7">
                  <c:v>52117</c:v>
                </c:pt>
                <c:pt idx="8">
                  <c:v>52848</c:v>
                </c:pt>
                <c:pt idx="9">
                  <c:v>53575</c:v>
                </c:pt>
                <c:pt idx="10">
                  <c:v>54530</c:v>
                </c:pt>
                <c:pt idx="11">
                  <c:v>56100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C4DA-4417-AE1A-EF66FE5B34C6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@DeutscheWelle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Sheet1!$M$2:$M$13</c:f>
              <c:numCache>
                <c:formatCode>General</c:formatCode>
                <c:ptCount val="12"/>
                <c:pt idx="0">
                  <c:v>31066</c:v>
                </c:pt>
                <c:pt idx="1">
                  <c:v>32269</c:v>
                </c:pt>
                <c:pt idx="2">
                  <c:v>34262</c:v>
                </c:pt>
                <c:pt idx="3">
                  <c:v>35587</c:v>
                </c:pt>
                <c:pt idx="4">
                  <c:v>36849</c:v>
                </c:pt>
                <c:pt idx="5">
                  <c:v>40204</c:v>
                </c:pt>
                <c:pt idx="6">
                  <c:v>42117</c:v>
                </c:pt>
                <c:pt idx="7">
                  <c:v>44918</c:v>
                </c:pt>
                <c:pt idx="8">
                  <c:v>48305</c:v>
                </c:pt>
                <c:pt idx="9">
                  <c:v>50774</c:v>
                </c:pt>
                <c:pt idx="10">
                  <c:v>53179</c:v>
                </c:pt>
                <c:pt idx="11">
                  <c:v>55996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C4DA-4417-AE1A-EF66FE5B34C6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@dw_persian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Sheet1!$N$2:$N$13</c:f>
              <c:numCache>
                <c:formatCode>General</c:formatCode>
                <c:ptCount val="12"/>
                <c:pt idx="0">
                  <c:v>298207</c:v>
                </c:pt>
                <c:pt idx="1">
                  <c:v>307891</c:v>
                </c:pt>
                <c:pt idx="2">
                  <c:v>322854</c:v>
                </c:pt>
                <c:pt idx="3">
                  <c:v>336022</c:v>
                </c:pt>
                <c:pt idx="4">
                  <c:v>348868</c:v>
                </c:pt>
                <c:pt idx="5">
                  <c:v>361954</c:v>
                </c:pt>
                <c:pt idx="6">
                  <c:v>382078</c:v>
                </c:pt>
                <c:pt idx="7">
                  <c:v>397659</c:v>
                </c:pt>
                <c:pt idx="8">
                  <c:v>417449</c:v>
                </c:pt>
                <c:pt idx="9">
                  <c:v>434582</c:v>
                </c:pt>
                <c:pt idx="10">
                  <c:v>446022</c:v>
                </c:pt>
                <c:pt idx="11">
                  <c:v>461018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C4DA-4417-AE1A-EF66FE5B34C6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@dw_kultur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Sheet1!$O$2:$O$13</c:f>
              <c:numCache>
                <c:formatCode>General</c:formatCode>
                <c:ptCount val="12"/>
                <c:pt idx="0">
                  <c:v>16645</c:v>
                </c:pt>
                <c:pt idx="1">
                  <c:v>20184</c:v>
                </c:pt>
                <c:pt idx="2">
                  <c:v>28635</c:v>
                </c:pt>
                <c:pt idx="3">
                  <c:v>31258</c:v>
                </c:pt>
                <c:pt idx="4">
                  <c:v>33155</c:v>
                </c:pt>
                <c:pt idx="5">
                  <c:v>35894</c:v>
                </c:pt>
                <c:pt idx="6">
                  <c:v>39519</c:v>
                </c:pt>
                <c:pt idx="7">
                  <c:v>44567</c:v>
                </c:pt>
                <c:pt idx="8">
                  <c:v>49516</c:v>
                </c:pt>
                <c:pt idx="9">
                  <c:v>52258</c:v>
                </c:pt>
                <c:pt idx="10">
                  <c:v>57689</c:v>
                </c:pt>
                <c:pt idx="11">
                  <c:v>61084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C4DA-4417-AE1A-EF66FE5B34C6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@dw_arts21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Sheet1!$P$2:$P$13</c:f>
              <c:numCache>
                <c:formatCode>General</c:formatCode>
                <c:ptCount val="12"/>
                <c:pt idx="0">
                  <c:v>902</c:v>
                </c:pt>
                <c:pt idx="1">
                  <c:v>940</c:v>
                </c:pt>
                <c:pt idx="2">
                  <c:v>962</c:v>
                </c:pt>
                <c:pt idx="3">
                  <c:v>981</c:v>
                </c:pt>
                <c:pt idx="4">
                  <c:v>983</c:v>
                </c:pt>
                <c:pt idx="5">
                  <c:v>1002</c:v>
                </c:pt>
                <c:pt idx="6">
                  <c:v>1011</c:v>
                </c:pt>
                <c:pt idx="7">
                  <c:v>1039</c:v>
                </c:pt>
                <c:pt idx="8">
                  <c:v>1062</c:v>
                </c:pt>
                <c:pt idx="9">
                  <c:v>1080</c:v>
                </c:pt>
                <c:pt idx="10">
                  <c:v>1085</c:v>
                </c:pt>
                <c:pt idx="11">
                  <c:v>1088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C4DA-4417-AE1A-EF66FE5B34C6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@dw_brasil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Sheet1!$Q$2:$Q$13</c:f>
              <c:numCache>
                <c:formatCode>General</c:formatCode>
                <c:ptCount val="12"/>
                <c:pt idx="0">
                  <c:v>8886</c:v>
                </c:pt>
                <c:pt idx="1">
                  <c:v>9079</c:v>
                </c:pt>
                <c:pt idx="2">
                  <c:v>11848</c:v>
                </c:pt>
                <c:pt idx="3">
                  <c:v>14370</c:v>
                </c:pt>
                <c:pt idx="4">
                  <c:v>16662</c:v>
                </c:pt>
                <c:pt idx="5">
                  <c:v>18400</c:v>
                </c:pt>
                <c:pt idx="6">
                  <c:v>20614</c:v>
                </c:pt>
                <c:pt idx="7">
                  <c:v>25859</c:v>
                </c:pt>
                <c:pt idx="8">
                  <c:v>39059</c:v>
                </c:pt>
                <c:pt idx="9">
                  <c:v>47808</c:v>
                </c:pt>
                <c:pt idx="10">
                  <c:v>53452</c:v>
                </c:pt>
                <c:pt idx="11">
                  <c:v>65079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C4DA-4417-AE1A-EF66FE5B34C6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@dw_culture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Sheet1!$R$2:$R$13</c:f>
              <c:numCache>
                <c:formatCode>General</c:formatCode>
                <c:ptCount val="12"/>
                <c:pt idx="0">
                  <c:v>11899</c:v>
                </c:pt>
                <c:pt idx="1">
                  <c:v>12064</c:v>
                </c:pt>
                <c:pt idx="2">
                  <c:v>12256</c:v>
                </c:pt>
                <c:pt idx="3">
                  <c:v>12428</c:v>
                </c:pt>
                <c:pt idx="4">
                  <c:v>12571</c:v>
                </c:pt>
                <c:pt idx="5">
                  <c:v>12759</c:v>
                </c:pt>
                <c:pt idx="6">
                  <c:v>12989</c:v>
                </c:pt>
                <c:pt idx="7">
                  <c:v>13202</c:v>
                </c:pt>
                <c:pt idx="8">
                  <c:v>13431</c:v>
                </c:pt>
                <c:pt idx="9">
                  <c:v>13678</c:v>
                </c:pt>
                <c:pt idx="10">
                  <c:v>13943</c:v>
                </c:pt>
                <c:pt idx="11">
                  <c:v>14173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C4DA-4417-AE1A-EF66FE5B34C6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@dw_europe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Sheet1!$S$2:$S$13</c:f>
              <c:numCache>
                <c:formatCode>General</c:formatCode>
                <c:ptCount val="12"/>
                <c:pt idx="0">
                  <c:v>8335</c:v>
                </c:pt>
                <c:pt idx="1">
                  <c:v>8572</c:v>
                </c:pt>
                <c:pt idx="2">
                  <c:v>8892</c:v>
                </c:pt>
                <c:pt idx="3">
                  <c:v>9104</c:v>
                </c:pt>
                <c:pt idx="4">
                  <c:v>9285</c:v>
                </c:pt>
                <c:pt idx="5">
                  <c:v>9443</c:v>
                </c:pt>
                <c:pt idx="6">
                  <c:v>9655</c:v>
                </c:pt>
                <c:pt idx="7">
                  <c:v>9827</c:v>
                </c:pt>
                <c:pt idx="8">
                  <c:v>10017</c:v>
                </c:pt>
                <c:pt idx="9">
                  <c:v>10255</c:v>
                </c:pt>
                <c:pt idx="10">
                  <c:v>10820</c:v>
                </c:pt>
                <c:pt idx="11">
                  <c:v>11220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C4DA-4417-AE1A-EF66FE5B34C6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@dw_wissenschaft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Sheet1!$T$2:$T$13</c:f>
              <c:numCache>
                <c:formatCode>General</c:formatCode>
                <c:ptCount val="12"/>
                <c:pt idx="0">
                  <c:v>14727</c:v>
                </c:pt>
                <c:pt idx="1">
                  <c:v>15496</c:v>
                </c:pt>
                <c:pt idx="2">
                  <c:v>17791</c:v>
                </c:pt>
                <c:pt idx="3">
                  <c:v>19070</c:v>
                </c:pt>
                <c:pt idx="4">
                  <c:v>21694</c:v>
                </c:pt>
                <c:pt idx="5">
                  <c:v>24986</c:v>
                </c:pt>
                <c:pt idx="6">
                  <c:v>28509</c:v>
                </c:pt>
                <c:pt idx="7">
                  <c:v>33728</c:v>
                </c:pt>
                <c:pt idx="8">
                  <c:v>37407</c:v>
                </c:pt>
                <c:pt idx="9">
                  <c:v>40055</c:v>
                </c:pt>
                <c:pt idx="10">
                  <c:v>44535</c:v>
                </c:pt>
                <c:pt idx="11">
                  <c:v>48474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C4DA-4417-AE1A-EF66FE5B34C6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@dw_sports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Sheet1!$U$2:$U$13</c:f>
              <c:numCache>
                <c:formatCode>General</c:formatCode>
                <c:ptCount val="12"/>
                <c:pt idx="0">
                  <c:v>32415</c:v>
                </c:pt>
                <c:pt idx="1">
                  <c:v>33571</c:v>
                </c:pt>
                <c:pt idx="2">
                  <c:v>34405</c:v>
                </c:pt>
                <c:pt idx="3">
                  <c:v>35305</c:v>
                </c:pt>
                <c:pt idx="4">
                  <c:v>35751</c:v>
                </c:pt>
                <c:pt idx="5">
                  <c:v>36118</c:v>
                </c:pt>
                <c:pt idx="6">
                  <c:v>36588</c:v>
                </c:pt>
                <c:pt idx="7">
                  <c:v>37051</c:v>
                </c:pt>
                <c:pt idx="8">
                  <c:v>37330</c:v>
                </c:pt>
                <c:pt idx="9">
                  <c:v>37724</c:v>
                </c:pt>
                <c:pt idx="10">
                  <c:v>43420</c:v>
                </c:pt>
                <c:pt idx="11">
                  <c:v>44124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C4DA-4417-AE1A-EF66FE5B34C6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@DW_GMF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Sheet1!$V$2:$V$13</c:f>
              <c:numCache>
                <c:formatCode>General</c:formatCode>
                <c:ptCount val="12"/>
                <c:pt idx="0">
                  <c:v>6677</c:v>
                </c:pt>
                <c:pt idx="1">
                  <c:v>7182</c:v>
                </c:pt>
                <c:pt idx="2">
                  <c:v>7237</c:v>
                </c:pt>
                <c:pt idx="3">
                  <c:v>7284</c:v>
                </c:pt>
                <c:pt idx="4">
                  <c:v>7289</c:v>
                </c:pt>
                <c:pt idx="5">
                  <c:v>7308</c:v>
                </c:pt>
                <c:pt idx="6">
                  <c:v>7347</c:v>
                </c:pt>
                <c:pt idx="7">
                  <c:v>7395</c:v>
                </c:pt>
                <c:pt idx="8">
                  <c:v>7462</c:v>
                </c:pt>
                <c:pt idx="9">
                  <c:v>7489</c:v>
                </c:pt>
                <c:pt idx="10">
                  <c:v>7519</c:v>
                </c:pt>
                <c:pt idx="11">
                  <c:v>7568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C4DA-4417-AE1A-EF66FE5B34C6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@dw_business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Sheet1!$W$2:$W$13</c:f>
              <c:numCache>
                <c:formatCode>General</c:formatCode>
                <c:ptCount val="12"/>
                <c:pt idx="0">
                  <c:v>6709</c:v>
                </c:pt>
                <c:pt idx="1">
                  <c:v>7205</c:v>
                </c:pt>
                <c:pt idx="2">
                  <c:v>7659</c:v>
                </c:pt>
                <c:pt idx="3">
                  <c:v>8076</c:v>
                </c:pt>
                <c:pt idx="4">
                  <c:v>8469</c:v>
                </c:pt>
                <c:pt idx="5">
                  <c:v>8931</c:v>
                </c:pt>
                <c:pt idx="6">
                  <c:v>9487</c:v>
                </c:pt>
                <c:pt idx="7">
                  <c:v>9934</c:v>
                </c:pt>
                <c:pt idx="8">
                  <c:v>10589</c:v>
                </c:pt>
                <c:pt idx="9">
                  <c:v>11011</c:v>
                </c:pt>
                <c:pt idx="10">
                  <c:v>11518</c:v>
                </c:pt>
                <c:pt idx="11">
                  <c:v>11947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C4DA-4417-AE1A-EF66FE5B34C6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@dw_wirtschaft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Sheet1!$X$2:$X$13</c:f>
              <c:numCache>
                <c:formatCode>General</c:formatCode>
                <c:ptCount val="12"/>
                <c:pt idx="0">
                  <c:v>11433</c:v>
                </c:pt>
                <c:pt idx="1">
                  <c:v>11622</c:v>
                </c:pt>
                <c:pt idx="2">
                  <c:v>11853</c:v>
                </c:pt>
                <c:pt idx="3">
                  <c:v>12113</c:v>
                </c:pt>
                <c:pt idx="4">
                  <c:v>12324</c:v>
                </c:pt>
                <c:pt idx="5">
                  <c:v>13197</c:v>
                </c:pt>
                <c:pt idx="6">
                  <c:v>13865</c:v>
                </c:pt>
                <c:pt idx="7">
                  <c:v>15714</c:v>
                </c:pt>
                <c:pt idx="8">
                  <c:v>17066</c:v>
                </c:pt>
                <c:pt idx="9">
                  <c:v>17190</c:v>
                </c:pt>
                <c:pt idx="10">
                  <c:v>18918</c:v>
                </c:pt>
                <c:pt idx="11">
                  <c:v>21803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C4DA-4417-AE1A-EF66FE5B34C6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@dw_bengali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Sheet1!$Y$2:$Y$13</c:f>
              <c:numCache>
                <c:formatCode>General</c:formatCode>
                <c:ptCount val="12"/>
                <c:pt idx="0">
                  <c:v>49607</c:v>
                </c:pt>
                <c:pt idx="1">
                  <c:v>50955</c:v>
                </c:pt>
                <c:pt idx="2">
                  <c:v>54151</c:v>
                </c:pt>
                <c:pt idx="3">
                  <c:v>56926</c:v>
                </c:pt>
                <c:pt idx="4">
                  <c:v>59995</c:v>
                </c:pt>
                <c:pt idx="5">
                  <c:v>62685</c:v>
                </c:pt>
                <c:pt idx="6">
                  <c:v>65666</c:v>
                </c:pt>
                <c:pt idx="7">
                  <c:v>68448</c:v>
                </c:pt>
                <c:pt idx="8">
                  <c:v>71121</c:v>
                </c:pt>
                <c:pt idx="9">
                  <c:v>73484</c:v>
                </c:pt>
                <c:pt idx="10">
                  <c:v>75429</c:v>
                </c:pt>
                <c:pt idx="11">
                  <c:v>78162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C4DA-4417-AE1A-EF66FE5B34C6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@dwshift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Sheet1!$Z$2:$Z$13</c:f>
              <c:numCache>
                <c:formatCode>General</c:formatCode>
                <c:ptCount val="12"/>
                <c:pt idx="0">
                  <c:v>7286</c:v>
                </c:pt>
                <c:pt idx="1">
                  <c:v>7434</c:v>
                </c:pt>
                <c:pt idx="2">
                  <c:v>7695</c:v>
                </c:pt>
                <c:pt idx="3">
                  <c:v>7825</c:v>
                </c:pt>
                <c:pt idx="4">
                  <c:v>7941</c:v>
                </c:pt>
                <c:pt idx="5">
                  <c:v>8068</c:v>
                </c:pt>
                <c:pt idx="6">
                  <c:v>8150</c:v>
                </c:pt>
                <c:pt idx="7">
                  <c:v>8209</c:v>
                </c:pt>
                <c:pt idx="8">
                  <c:v>8317</c:v>
                </c:pt>
                <c:pt idx="9">
                  <c:v>8375</c:v>
                </c:pt>
                <c:pt idx="10">
                  <c:v>8410</c:v>
                </c:pt>
                <c:pt idx="11">
                  <c:v>8333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C4DA-4417-AE1A-EF66FE5B34C6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@dw_global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Sheet1!$AA$2:$AA$13</c:f>
              <c:numCache>
                <c:formatCode>General</c:formatCode>
                <c:ptCount val="12"/>
                <c:pt idx="0">
                  <c:v>25156</c:v>
                </c:pt>
                <c:pt idx="1">
                  <c:v>26908</c:v>
                </c:pt>
                <c:pt idx="2">
                  <c:v>29330</c:v>
                </c:pt>
                <c:pt idx="3">
                  <c:v>30784</c:v>
                </c:pt>
                <c:pt idx="4">
                  <c:v>32306</c:v>
                </c:pt>
                <c:pt idx="5">
                  <c:v>33978</c:v>
                </c:pt>
                <c:pt idx="6">
                  <c:v>34966</c:v>
                </c:pt>
                <c:pt idx="7">
                  <c:v>34578</c:v>
                </c:pt>
                <c:pt idx="8">
                  <c:v>34142</c:v>
                </c:pt>
                <c:pt idx="9">
                  <c:v>33912</c:v>
                </c:pt>
                <c:pt idx="10">
                  <c:v>33675</c:v>
                </c:pt>
                <c:pt idx="11">
                  <c:v>33465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C4DA-4417-AE1A-EF66FE5B34C6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@dw_scitech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Sheet1!$AB$2:$AB$13</c:f>
              <c:numCache>
                <c:formatCode>General</c:formatCode>
                <c:ptCount val="12"/>
                <c:pt idx="0">
                  <c:v>4758</c:v>
                </c:pt>
                <c:pt idx="1">
                  <c:v>4936</c:v>
                </c:pt>
                <c:pt idx="2">
                  <c:v>5128</c:v>
                </c:pt>
                <c:pt idx="3">
                  <c:v>5291</c:v>
                </c:pt>
                <c:pt idx="4">
                  <c:v>5473</c:v>
                </c:pt>
                <c:pt idx="5">
                  <c:v>5674</c:v>
                </c:pt>
                <c:pt idx="6">
                  <c:v>5873</c:v>
                </c:pt>
                <c:pt idx="7">
                  <c:v>6014</c:v>
                </c:pt>
                <c:pt idx="8">
                  <c:v>6198</c:v>
                </c:pt>
                <c:pt idx="9">
                  <c:v>6364</c:v>
                </c:pt>
                <c:pt idx="10">
                  <c:v>6577</c:v>
                </c:pt>
                <c:pt idx="11">
                  <c:v>6847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C4DA-4417-AE1A-EF66FE5B34C6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@dw_romana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Sheet1!$AC$2:$AC$13</c:f>
              <c:numCache>
                <c:formatCode>General</c:formatCode>
                <c:ptCount val="12"/>
                <c:pt idx="0">
                  <c:v>5798</c:v>
                </c:pt>
                <c:pt idx="1">
                  <c:v>5980</c:v>
                </c:pt>
                <c:pt idx="2">
                  <c:v>6150</c:v>
                </c:pt>
                <c:pt idx="3">
                  <c:v>6291</c:v>
                </c:pt>
                <c:pt idx="4">
                  <c:v>6444</c:v>
                </c:pt>
                <c:pt idx="5">
                  <c:v>6570</c:v>
                </c:pt>
                <c:pt idx="6">
                  <c:v>6751</c:v>
                </c:pt>
                <c:pt idx="7">
                  <c:v>6934</c:v>
                </c:pt>
                <c:pt idx="8">
                  <c:v>7233</c:v>
                </c:pt>
                <c:pt idx="9">
                  <c:v>7537</c:v>
                </c:pt>
                <c:pt idx="10">
                  <c:v>7651</c:v>
                </c:pt>
                <c:pt idx="11">
                  <c:v>7792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C4DA-4417-AE1A-EF66FE5B34C6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@dw_sport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Sheet1!$AD$2:$AD$13</c:f>
              <c:numCache>
                <c:formatCode>General</c:formatCode>
                <c:ptCount val="12"/>
                <c:pt idx="0">
                  <c:v>4351</c:v>
                </c:pt>
                <c:pt idx="1">
                  <c:v>4602</c:v>
                </c:pt>
                <c:pt idx="2">
                  <c:v>4774</c:v>
                </c:pt>
                <c:pt idx="3">
                  <c:v>4953</c:v>
                </c:pt>
                <c:pt idx="4">
                  <c:v>5030</c:v>
                </c:pt>
                <c:pt idx="5">
                  <c:v>5110</c:v>
                </c:pt>
                <c:pt idx="6">
                  <c:v>5239</c:v>
                </c:pt>
                <c:pt idx="7">
                  <c:v>5345</c:v>
                </c:pt>
                <c:pt idx="8">
                  <c:v>5485</c:v>
                </c:pt>
                <c:pt idx="9">
                  <c:v>5641</c:v>
                </c:pt>
                <c:pt idx="10">
                  <c:v>5800</c:v>
                </c:pt>
                <c:pt idx="11">
                  <c:v>5969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C4DA-4417-AE1A-EF66FE5B34C6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@dw_amharic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Sheet1!$AE$2:$AE$13</c:f>
              <c:numCache>
                <c:formatCode>General</c:formatCode>
                <c:ptCount val="12"/>
                <c:pt idx="0">
                  <c:v>3598</c:v>
                </c:pt>
                <c:pt idx="1">
                  <c:v>3657</c:v>
                </c:pt>
                <c:pt idx="2">
                  <c:v>3766</c:v>
                </c:pt>
                <c:pt idx="3">
                  <c:v>3874</c:v>
                </c:pt>
                <c:pt idx="4">
                  <c:v>4046</c:v>
                </c:pt>
                <c:pt idx="5">
                  <c:v>4154</c:v>
                </c:pt>
                <c:pt idx="6">
                  <c:v>4225</c:v>
                </c:pt>
                <c:pt idx="7">
                  <c:v>4295</c:v>
                </c:pt>
                <c:pt idx="8">
                  <c:v>4368</c:v>
                </c:pt>
                <c:pt idx="9">
                  <c:v>4430</c:v>
                </c:pt>
                <c:pt idx="10">
                  <c:v>4502</c:v>
                </c:pt>
                <c:pt idx="11">
                  <c:v>4558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C4DA-4417-AE1A-EF66FE5B34C6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@DW_Srpski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Sheet1!$AF$2:$AF$13</c:f>
              <c:numCache>
                <c:formatCode>General</c:formatCode>
                <c:ptCount val="12"/>
                <c:pt idx="0">
                  <c:v>3432</c:v>
                </c:pt>
                <c:pt idx="1">
                  <c:v>3512</c:v>
                </c:pt>
                <c:pt idx="2">
                  <c:v>3581</c:v>
                </c:pt>
                <c:pt idx="3">
                  <c:v>3965</c:v>
                </c:pt>
                <c:pt idx="4">
                  <c:v>4036</c:v>
                </c:pt>
                <c:pt idx="5">
                  <c:v>4126</c:v>
                </c:pt>
                <c:pt idx="6">
                  <c:v>4229</c:v>
                </c:pt>
                <c:pt idx="7">
                  <c:v>4396</c:v>
                </c:pt>
                <c:pt idx="8">
                  <c:v>4626</c:v>
                </c:pt>
                <c:pt idx="9">
                  <c:v>4758</c:v>
                </c:pt>
                <c:pt idx="10">
                  <c:v>4910</c:v>
                </c:pt>
                <c:pt idx="11">
                  <c:v>5456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C4DA-4417-AE1A-EF66FE5B34C6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@dw_globalideas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Sheet1!$AG$2:$AG$13</c:f>
              <c:numCache>
                <c:formatCode>General</c:formatCode>
                <c:ptCount val="12"/>
                <c:pt idx="0">
                  <c:v>19102</c:v>
                </c:pt>
                <c:pt idx="1">
                  <c:v>19270</c:v>
                </c:pt>
                <c:pt idx="2">
                  <c:v>19483</c:v>
                </c:pt>
                <c:pt idx="3">
                  <c:v>19735</c:v>
                </c:pt>
                <c:pt idx="4">
                  <c:v>19918</c:v>
                </c:pt>
                <c:pt idx="5">
                  <c:v>20200</c:v>
                </c:pt>
                <c:pt idx="6">
                  <c:v>20443</c:v>
                </c:pt>
                <c:pt idx="7">
                  <c:v>20809</c:v>
                </c:pt>
                <c:pt idx="8">
                  <c:v>21136</c:v>
                </c:pt>
                <c:pt idx="9">
                  <c:v>21407</c:v>
                </c:pt>
                <c:pt idx="10">
                  <c:v>21667</c:v>
                </c:pt>
                <c:pt idx="11">
                  <c:v>21871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C4DA-4417-AE1A-EF66FE5B34C6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@dw_hindi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Sheet1!$AH$2:$AH$13</c:f>
              <c:numCache>
                <c:formatCode>General</c:formatCode>
                <c:ptCount val="12"/>
                <c:pt idx="0">
                  <c:v>18308</c:v>
                </c:pt>
                <c:pt idx="1">
                  <c:v>18316</c:v>
                </c:pt>
                <c:pt idx="2">
                  <c:v>18466</c:v>
                </c:pt>
                <c:pt idx="3">
                  <c:v>18660</c:v>
                </c:pt>
                <c:pt idx="4">
                  <c:v>18850</c:v>
                </c:pt>
                <c:pt idx="5">
                  <c:v>19118</c:v>
                </c:pt>
                <c:pt idx="6">
                  <c:v>19852</c:v>
                </c:pt>
                <c:pt idx="7">
                  <c:v>20122</c:v>
                </c:pt>
                <c:pt idx="8">
                  <c:v>20293</c:v>
                </c:pt>
                <c:pt idx="9">
                  <c:v>20390</c:v>
                </c:pt>
                <c:pt idx="10">
                  <c:v>20517</c:v>
                </c:pt>
                <c:pt idx="11">
                  <c:v>20689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C4DA-4417-AE1A-EF66FE5B34C6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@dw_thebobs</c:v>
                </c:pt>
              </c:strCache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Sheet1!$AI$2:$AI$13</c:f>
              <c:numCache>
                <c:formatCode>General</c:formatCode>
                <c:ptCount val="12"/>
                <c:pt idx="0">
                  <c:v>2737</c:v>
                </c:pt>
                <c:pt idx="1">
                  <c:v>2797</c:v>
                </c:pt>
                <c:pt idx="2">
                  <c:v>2810</c:v>
                </c:pt>
                <c:pt idx="3">
                  <c:v>2819</c:v>
                </c:pt>
                <c:pt idx="4">
                  <c:v>2826</c:v>
                </c:pt>
                <c:pt idx="5">
                  <c:v>2830</c:v>
                </c:pt>
                <c:pt idx="6">
                  <c:v>2837</c:v>
                </c:pt>
                <c:pt idx="7">
                  <c:v>2830</c:v>
                </c:pt>
                <c:pt idx="8">
                  <c:v>2830</c:v>
                </c:pt>
                <c:pt idx="9">
                  <c:v>2828</c:v>
                </c:pt>
                <c:pt idx="10">
                  <c:v>2824</c:v>
                </c:pt>
                <c:pt idx="11">
                  <c:v>2818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C4DA-4417-AE1A-EF66FE5B34C6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@dw_bhs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Sheet1!$AJ$2:$AJ$13</c:f>
              <c:numCache>
                <c:formatCode>General</c:formatCode>
                <c:ptCount val="12"/>
                <c:pt idx="0">
                  <c:v>2316</c:v>
                </c:pt>
                <c:pt idx="1">
                  <c:v>2362</c:v>
                </c:pt>
                <c:pt idx="2">
                  <c:v>2409</c:v>
                </c:pt>
                <c:pt idx="3">
                  <c:v>2444</c:v>
                </c:pt>
                <c:pt idx="4">
                  <c:v>2488</c:v>
                </c:pt>
                <c:pt idx="5">
                  <c:v>2506</c:v>
                </c:pt>
                <c:pt idx="6">
                  <c:v>2550</c:v>
                </c:pt>
                <c:pt idx="7">
                  <c:v>2594</c:v>
                </c:pt>
                <c:pt idx="8">
                  <c:v>2638</c:v>
                </c:pt>
                <c:pt idx="9">
                  <c:v>2660</c:v>
                </c:pt>
                <c:pt idx="10">
                  <c:v>2668</c:v>
                </c:pt>
                <c:pt idx="11">
                  <c:v>2689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C4DA-4417-AE1A-EF66FE5B34C6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@dw_kiswahili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Sheet1!$AK$2:$AK$13</c:f>
              <c:numCache>
                <c:formatCode>General</c:formatCode>
                <c:ptCount val="12"/>
                <c:pt idx="0">
                  <c:v>4694</c:v>
                </c:pt>
                <c:pt idx="1">
                  <c:v>4894</c:v>
                </c:pt>
                <c:pt idx="2">
                  <c:v>5180</c:v>
                </c:pt>
                <c:pt idx="3">
                  <c:v>5441</c:v>
                </c:pt>
                <c:pt idx="4">
                  <c:v>5669</c:v>
                </c:pt>
                <c:pt idx="5">
                  <c:v>5858</c:v>
                </c:pt>
                <c:pt idx="6">
                  <c:v>6193</c:v>
                </c:pt>
                <c:pt idx="7">
                  <c:v>6436</c:v>
                </c:pt>
                <c:pt idx="8">
                  <c:v>6673</c:v>
                </c:pt>
                <c:pt idx="9">
                  <c:v>6921</c:v>
                </c:pt>
                <c:pt idx="10">
                  <c:v>7491</c:v>
                </c:pt>
                <c:pt idx="11">
                  <c:v>7797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3-C4DA-4417-AE1A-EF66FE5B34C6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@dw_environment</c:v>
                </c:pt>
              </c:strCache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Sheet1!$AL$2:$AL$13</c:f>
              <c:numCache>
                <c:formatCode>General</c:formatCode>
                <c:ptCount val="12"/>
                <c:pt idx="0">
                  <c:v>5178</c:v>
                </c:pt>
                <c:pt idx="1">
                  <c:v>5622</c:v>
                </c:pt>
                <c:pt idx="2">
                  <c:v>6167</c:v>
                </c:pt>
                <c:pt idx="3">
                  <c:v>6864</c:v>
                </c:pt>
                <c:pt idx="4">
                  <c:v>7393</c:v>
                </c:pt>
                <c:pt idx="5">
                  <c:v>8062</c:v>
                </c:pt>
                <c:pt idx="6">
                  <c:v>8809</c:v>
                </c:pt>
                <c:pt idx="7">
                  <c:v>9485</c:v>
                </c:pt>
                <c:pt idx="8">
                  <c:v>10342</c:v>
                </c:pt>
                <c:pt idx="9">
                  <c:v>11032</c:v>
                </c:pt>
                <c:pt idx="10">
                  <c:v>11583</c:v>
                </c:pt>
                <c:pt idx="11">
                  <c:v>12027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C4DA-4417-AE1A-EF66FE5B34C6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@dw_francais</c:v>
                </c:pt>
              </c:strCache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Sheet1!$AM$2:$AM$13</c:f>
              <c:numCache>
                <c:formatCode>General</c:formatCode>
                <c:ptCount val="12"/>
                <c:pt idx="0">
                  <c:v>2839</c:v>
                </c:pt>
                <c:pt idx="1">
                  <c:v>2946</c:v>
                </c:pt>
                <c:pt idx="2">
                  <c:v>3109</c:v>
                </c:pt>
                <c:pt idx="3">
                  <c:v>3307</c:v>
                </c:pt>
                <c:pt idx="4">
                  <c:v>3545</c:v>
                </c:pt>
                <c:pt idx="5">
                  <c:v>3754</c:v>
                </c:pt>
                <c:pt idx="6">
                  <c:v>3952</c:v>
                </c:pt>
                <c:pt idx="7">
                  <c:v>4119</c:v>
                </c:pt>
                <c:pt idx="8">
                  <c:v>4278</c:v>
                </c:pt>
                <c:pt idx="9">
                  <c:v>4389</c:v>
                </c:pt>
                <c:pt idx="10">
                  <c:v>4496</c:v>
                </c:pt>
                <c:pt idx="11">
                  <c:v>4624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5-C4DA-4417-AE1A-EF66FE5B34C6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@dw_web</c:v>
                </c:pt>
              </c:strCache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Sheet1!$AN$2:$AN$13</c:f>
              <c:numCache>
                <c:formatCode>General</c:formatCode>
                <c:ptCount val="12"/>
                <c:pt idx="0">
                  <c:v>2965</c:v>
                </c:pt>
                <c:pt idx="1">
                  <c:v>2969</c:v>
                </c:pt>
                <c:pt idx="2">
                  <c:v>2974</c:v>
                </c:pt>
                <c:pt idx="3">
                  <c:v>2978</c:v>
                </c:pt>
                <c:pt idx="4">
                  <c:v>2984</c:v>
                </c:pt>
                <c:pt idx="5">
                  <c:v>2992</c:v>
                </c:pt>
                <c:pt idx="6">
                  <c:v>2978</c:v>
                </c:pt>
                <c:pt idx="7">
                  <c:v>2983</c:v>
                </c:pt>
                <c:pt idx="8">
                  <c:v>2976</c:v>
                </c:pt>
                <c:pt idx="9">
                  <c:v>2982</c:v>
                </c:pt>
                <c:pt idx="10">
                  <c:v>2981</c:v>
                </c:pt>
                <c:pt idx="11">
                  <c:v>2986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C4DA-4417-AE1A-EF66FE5B34C6}"/>
            </c:ext>
          </c:extLst>
        </c:ser>
        <c:ser>
          <c:idx val="39"/>
          <c:order val="39"/>
          <c:tx>
            <c:strRef>
              <c:f>Sheet1!$AO$1</c:f>
              <c:strCache>
                <c:ptCount val="1"/>
                <c:pt idx="0">
                  <c:v>@dw_croatian</c:v>
                </c:pt>
              </c:strCache>
            </c:strRef>
          </c:tx>
          <c:spPr>
            <a:ln w="28575" cap="rnd">
              <a:solidFill>
                <a:schemeClr val="accent4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Sheet1!$AO$2:$AO$13</c:f>
              <c:numCache>
                <c:formatCode>General</c:formatCode>
                <c:ptCount val="12"/>
                <c:pt idx="0">
                  <c:v>1052</c:v>
                </c:pt>
                <c:pt idx="1">
                  <c:v>1067</c:v>
                </c:pt>
                <c:pt idx="2">
                  <c:v>1082</c:v>
                </c:pt>
                <c:pt idx="3">
                  <c:v>1094</c:v>
                </c:pt>
                <c:pt idx="4">
                  <c:v>1108</c:v>
                </c:pt>
                <c:pt idx="5">
                  <c:v>1117</c:v>
                </c:pt>
                <c:pt idx="6">
                  <c:v>1120</c:v>
                </c:pt>
                <c:pt idx="7">
                  <c:v>1131</c:v>
                </c:pt>
                <c:pt idx="8">
                  <c:v>1136</c:v>
                </c:pt>
                <c:pt idx="9">
                  <c:v>1143</c:v>
                </c:pt>
                <c:pt idx="10">
                  <c:v>1152</c:v>
                </c:pt>
                <c:pt idx="11">
                  <c:v>1162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7-C4DA-4417-AE1A-EF66FE5B34C6}"/>
            </c:ext>
          </c:extLst>
        </c:ser>
        <c:ser>
          <c:idx val="40"/>
          <c:order val="40"/>
          <c:tx>
            <c:strRef>
              <c:f>Sheet1!$AP$1</c:f>
              <c:strCache>
                <c:ptCount val="1"/>
                <c:pt idx="0">
                  <c:v>@dw_tecnologia</c:v>
                </c:pt>
              </c:strCache>
            </c:strRef>
          </c:tx>
          <c:spPr>
            <a:ln w="28575" cap="rnd">
              <a:solidFill>
                <a:schemeClr val="accent5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Sheet1!$AP$2:$AP$13</c:f>
              <c:numCache>
                <c:formatCode>General</c:formatCode>
                <c:ptCount val="12"/>
                <c:pt idx="0">
                  <c:v>1111</c:v>
                </c:pt>
                <c:pt idx="1">
                  <c:v>1161</c:v>
                </c:pt>
                <c:pt idx="2">
                  <c:v>1203</c:v>
                </c:pt>
                <c:pt idx="3">
                  <c:v>1228</c:v>
                </c:pt>
                <c:pt idx="4">
                  <c:v>1230</c:v>
                </c:pt>
                <c:pt idx="5">
                  <c:v>1237</c:v>
                </c:pt>
                <c:pt idx="6">
                  <c:v>1241</c:v>
                </c:pt>
                <c:pt idx="7">
                  <c:v>1249</c:v>
                </c:pt>
                <c:pt idx="8">
                  <c:v>1249</c:v>
                </c:pt>
                <c:pt idx="9">
                  <c:v>1256</c:v>
                </c:pt>
                <c:pt idx="10">
                  <c:v>1264</c:v>
                </c:pt>
                <c:pt idx="11">
                  <c:v>1271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8-C4DA-4417-AE1A-EF66FE5B34C6}"/>
            </c:ext>
          </c:extLst>
        </c:ser>
        <c:ser>
          <c:idx val="41"/>
          <c:order val="41"/>
          <c:tx>
            <c:strRef>
              <c:f>Sheet1!$AQ$1</c:f>
              <c:strCache>
                <c:ptCount val="1"/>
                <c:pt idx="0">
                  <c:v>@dw_reporter</c:v>
                </c:pt>
              </c:strCache>
            </c:strRef>
          </c:tx>
          <c:spPr>
            <a:ln w="28575" cap="rnd">
              <a:solidFill>
                <a:schemeClr val="accent6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Sheet1!$AQ$2:$AQ$13</c:f>
              <c:numCache>
                <c:formatCode>General</c:formatCode>
                <c:ptCount val="12"/>
                <c:pt idx="0">
                  <c:v>876</c:v>
                </c:pt>
                <c:pt idx="1">
                  <c:v>888</c:v>
                </c:pt>
                <c:pt idx="2">
                  <c:v>888</c:v>
                </c:pt>
                <c:pt idx="3">
                  <c:v>895</c:v>
                </c:pt>
                <c:pt idx="4">
                  <c:v>888</c:v>
                </c:pt>
                <c:pt idx="5">
                  <c:v>889</c:v>
                </c:pt>
                <c:pt idx="6">
                  <c:v>898</c:v>
                </c:pt>
                <c:pt idx="7">
                  <c:v>903</c:v>
                </c:pt>
                <c:pt idx="8">
                  <c:v>905</c:v>
                </c:pt>
                <c:pt idx="9">
                  <c:v>907</c:v>
                </c:pt>
                <c:pt idx="10">
                  <c:v>910</c:v>
                </c:pt>
                <c:pt idx="11">
                  <c:v>908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9-C4DA-4417-AE1A-EF66FE5B34C6}"/>
            </c:ext>
          </c:extLst>
        </c:ser>
        <c:ser>
          <c:idx val="42"/>
          <c:order val="42"/>
          <c:tx>
            <c:strRef>
              <c:f>Sheet1!$AR$1</c:f>
              <c:strCache>
                <c:ptCount val="1"/>
                <c:pt idx="0">
                  <c:v>@dw_polski</c:v>
                </c:pt>
              </c:strCache>
            </c:strRef>
          </c:tx>
          <c:spPr>
            <a:ln w="28575" cap="rnd">
              <a:solidFill>
                <a:schemeClr val="accent1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Sheet1!$AR$2:$AR$13</c:f>
              <c:numCache>
                <c:formatCode>General</c:formatCode>
                <c:ptCount val="12"/>
                <c:pt idx="0">
                  <c:v>1134</c:v>
                </c:pt>
                <c:pt idx="1">
                  <c:v>1155</c:v>
                </c:pt>
                <c:pt idx="2">
                  <c:v>1307</c:v>
                </c:pt>
                <c:pt idx="3">
                  <c:v>1349</c:v>
                </c:pt>
                <c:pt idx="4">
                  <c:v>1380</c:v>
                </c:pt>
                <c:pt idx="5">
                  <c:v>1423</c:v>
                </c:pt>
                <c:pt idx="6">
                  <c:v>1479</c:v>
                </c:pt>
                <c:pt idx="7">
                  <c:v>1609</c:v>
                </c:pt>
                <c:pt idx="8">
                  <c:v>1782</c:v>
                </c:pt>
                <c:pt idx="9">
                  <c:v>1862</c:v>
                </c:pt>
                <c:pt idx="10">
                  <c:v>1935</c:v>
                </c:pt>
                <c:pt idx="11">
                  <c:v>1977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A-C4DA-4417-AE1A-EF66FE5B34C6}"/>
            </c:ext>
          </c:extLst>
        </c:ser>
        <c:ser>
          <c:idx val="43"/>
          <c:order val="43"/>
          <c:tx>
            <c:strRef>
              <c:f>Sheet1!$AS$1</c:f>
              <c:strCache>
                <c:ptCount val="1"/>
                <c:pt idx="0">
                  <c:v>@dw_WomenTalk</c:v>
                </c:pt>
              </c:strCache>
            </c:strRef>
          </c:tx>
          <c:spPr>
            <a:ln w="28575" cap="rnd">
              <a:solidFill>
                <a:schemeClr val="accent2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Sheet1!$AS$2:$AS$13</c:f>
              <c:numCache>
                <c:formatCode>General</c:formatCode>
                <c:ptCount val="12"/>
                <c:pt idx="0">
                  <c:v>1412</c:v>
                </c:pt>
                <c:pt idx="1">
                  <c:v>1462</c:v>
                </c:pt>
                <c:pt idx="2">
                  <c:v>1493</c:v>
                </c:pt>
                <c:pt idx="3">
                  <c:v>1541</c:v>
                </c:pt>
                <c:pt idx="4">
                  <c:v>1574</c:v>
                </c:pt>
                <c:pt idx="5">
                  <c:v>1634</c:v>
                </c:pt>
                <c:pt idx="6">
                  <c:v>1698</c:v>
                </c:pt>
                <c:pt idx="7">
                  <c:v>1759</c:v>
                </c:pt>
                <c:pt idx="8">
                  <c:v>1877</c:v>
                </c:pt>
                <c:pt idx="9">
                  <c:v>1972</c:v>
                </c:pt>
                <c:pt idx="10">
                  <c:v>2050</c:v>
                </c:pt>
                <c:pt idx="11">
                  <c:v>2118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B-C4DA-4417-AE1A-EF66FE5B34C6}"/>
            </c:ext>
          </c:extLst>
        </c:ser>
        <c:ser>
          <c:idx val="44"/>
          <c:order val="44"/>
          <c:tx>
            <c:strRef>
              <c:f>Sheet1!$AT$1</c:f>
              <c:strCache>
                <c:ptCount val="1"/>
                <c:pt idx="0">
                  <c:v>@dw_innovation</c:v>
                </c:pt>
              </c:strCache>
            </c:strRef>
          </c:tx>
          <c:spPr>
            <a:ln w="28575" cap="rnd">
              <a:solidFill>
                <a:schemeClr val="accent3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Sheet1!$AT$2:$AT$13</c:f>
              <c:numCache>
                <c:formatCode>General</c:formatCode>
                <c:ptCount val="12"/>
                <c:pt idx="0">
                  <c:v>2276</c:v>
                </c:pt>
                <c:pt idx="1">
                  <c:v>2436</c:v>
                </c:pt>
                <c:pt idx="2">
                  <c:v>2508</c:v>
                </c:pt>
                <c:pt idx="3">
                  <c:v>2574</c:v>
                </c:pt>
                <c:pt idx="4">
                  <c:v>2659</c:v>
                </c:pt>
                <c:pt idx="5">
                  <c:v>2780</c:v>
                </c:pt>
                <c:pt idx="6">
                  <c:v>2932</c:v>
                </c:pt>
                <c:pt idx="7">
                  <c:v>3058</c:v>
                </c:pt>
                <c:pt idx="8">
                  <c:v>3222</c:v>
                </c:pt>
                <c:pt idx="9">
                  <c:v>3326</c:v>
                </c:pt>
                <c:pt idx="10">
                  <c:v>3420</c:v>
                </c:pt>
                <c:pt idx="11">
                  <c:v>3549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C-C4DA-4417-AE1A-EF66FE5B34C6}"/>
            </c:ext>
          </c:extLst>
        </c:ser>
        <c:ser>
          <c:idx val="45"/>
          <c:order val="45"/>
          <c:tx>
            <c:strRef>
              <c:f>Sheet1!$AU$1</c:f>
              <c:strCache>
                <c:ptCount val="1"/>
                <c:pt idx="0">
                  <c:v>@dw_macedonian</c:v>
                </c:pt>
              </c:strCache>
            </c:strRef>
          </c:tx>
          <c:spPr>
            <a:ln w="28575" cap="rnd">
              <a:solidFill>
                <a:schemeClr val="accent4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Sheet1!$AU$2:$AU$13</c:f>
              <c:numCache>
                <c:formatCode>General</c:formatCode>
                <c:ptCount val="12"/>
                <c:pt idx="0">
                  <c:v>751</c:v>
                </c:pt>
                <c:pt idx="1">
                  <c:v>857</c:v>
                </c:pt>
                <c:pt idx="2">
                  <c:v>911</c:v>
                </c:pt>
                <c:pt idx="3">
                  <c:v>1059</c:v>
                </c:pt>
                <c:pt idx="4">
                  <c:v>1131</c:v>
                </c:pt>
                <c:pt idx="5">
                  <c:v>1182</c:v>
                </c:pt>
                <c:pt idx="6">
                  <c:v>1238</c:v>
                </c:pt>
                <c:pt idx="7">
                  <c:v>1286</c:v>
                </c:pt>
                <c:pt idx="8">
                  <c:v>1321</c:v>
                </c:pt>
                <c:pt idx="9">
                  <c:v>1372</c:v>
                </c:pt>
                <c:pt idx="10">
                  <c:v>1426</c:v>
                </c:pt>
                <c:pt idx="11">
                  <c:v>1480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D-C4DA-4417-AE1A-EF66FE5B34C6}"/>
            </c:ext>
          </c:extLst>
        </c:ser>
        <c:ser>
          <c:idx val="46"/>
          <c:order val="46"/>
          <c:tx>
            <c:strRef>
              <c:f>Sheet1!$AV$1</c:f>
              <c:strCache>
                <c:ptCount val="1"/>
                <c:pt idx="0">
                  <c:v>@dw_bulgarian</c:v>
                </c:pt>
              </c:strCache>
            </c:strRef>
          </c:tx>
          <c:spPr>
            <a:ln w="28575" cap="rnd">
              <a:solidFill>
                <a:schemeClr val="accent5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Sheet1!$AV$2:$AV$13</c:f>
              <c:numCache>
                <c:formatCode>General</c:formatCode>
                <c:ptCount val="12"/>
                <c:pt idx="0">
                  <c:v>1838</c:v>
                </c:pt>
                <c:pt idx="1">
                  <c:v>1902</c:v>
                </c:pt>
                <c:pt idx="2">
                  <c:v>1987</c:v>
                </c:pt>
                <c:pt idx="3">
                  <c:v>2089</c:v>
                </c:pt>
                <c:pt idx="4">
                  <c:v>2161</c:v>
                </c:pt>
                <c:pt idx="5">
                  <c:v>2239</c:v>
                </c:pt>
                <c:pt idx="6">
                  <c:v>2340</c:v>
                </c:pt>
                <c:pt idx="7">
                  <c:v>2438</c:v>
                </c:pt>
                <c:pt idx="8">
                  <c:v>2604</c:v>
                </c:pt>
                <c:pt idx="9">
                  <c:v>2707</c:v>
                </c:pt>
                <c:pt idx="10">
                  <c:v>2837</c:v>
                </c:pt>
                <c:pt idx="11">
                  <c:v>2885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E-C4DA-4417-AE1A-EF66FE5B34C6}"/>
            </c:ext>
          </c:extLst>
        </c:ser>
        <c:ser>
          <c:idx val="47"/>
          <c:order val="47"/>
          <c:tx>
            <c:strRef>
              <c:f>Sheet1!$AW$1</c:f>
              <c:strCache>
                <c:ptCount val="1"/>
                <c:pt idx="0">
                  <c:v>@dw_germany</c:v>
                </c:pt>
              </c:strCache>
            </c:strRef>
          </c:tx>
          <c:spPr>
            <a:ln w="28575" cap="rnd">
              <a:solidFill>
                <a:schemeClr val="accent6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Sheet1!$AW$2:$AW$13</c:f>
              <c:numCache>
                <c:formatCode>General</c:formatCode>
                <c:ptCount val="12"/>
                <c:pt idx="0">
                  <c:v>22516</c:v>
                </c:pt>
                <c:pt idx="1">
                  <c:v>22952</c:v>
                </c:pt>
                <c:pt idx="2">
                  <c:v>23527</c:v>
                </c:pt>
                <c:pt idx="3">
                  <c:v>23998</c:v>
                </c:pt>
                <c:pt idx="4">
                  <c:v>24339</c:v>
                </c:pt>
                <c:pt idx="5">
                  <c:v>24650</c:v>
                </c:pt>
                <c:pt idx="6">
                  <c:v>25053</c:v>
                </c:pt>
                <c:pt idx="7">
                  <c:v>25425</c:v>
                </c:pt>
                <c:pt idx="8">
                  <c:v>25516</c:v>
                </c:pt>
                <c:pt idx="9">
                  <c:v>25808</c:v>
                </c:pt>
                <c:pt idx="10">
                  <c:v>26081</c:v>
                </c:pt>
                <c:pt idx="11">
                  <c:v>26109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F-C4DA-4417-AE1A-EF66FE5B34C6}"/>
            </c:ext>
          </c:extLst>
        </c:ser>
        <c:ser>
          <c:idx val="48"/>
          <c:order val="48"/>
          <c:tx>
            <c:strRef>
              <c:f>Sheet1!$AX$1</c:f>
              <c:strCache>
                <c:ptCount val="1"/>
                <c:pt idx="0">
                  <c:v>@dw_akademie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Sheet1!$AX$2:$AX$13</c:f>
              <c:numCache>
                <c:formatCode>General</c:formatCode>
                <c:ptCount val="12"/>
                <c:pt idx="0">
                  <c:v>3014</c:v>
                </c:pt>
                <c:pt idx="1">
                  <c:v>3136</c:v>
                </c:pt>
                <c:pt idx="2">
                  <c:v>3208</c:v>
                </c:pt>
                <c:pt idx="3">
                  <c:v>3272</c:v>
                </c:pt>
                <c:pt idx="4">
                  <c:v>3373</c:v>
                </c:pt>
                <c:pt idx="5">
                  <c:v>3451</c:v>
                </c:pt>
                <c:pt idx="6">
                  <c:v>3581</c:v>
                </c:pt>
                <c:pt idx="7">
                  <c:v>3673</c:v>
                </c:pt>
                <c:pt idx="8">
                  <c:v>3793</c:v>
                </c:pt>
                <c:pt idx="9">
                  <c:v>3884</c:v>
                </c:pt>
                <c:pt idx="10">
                  <c:v>3937</c:v>
                </c:pt>
                <c:pt idx="11">
                  <c:v>4006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0-C4DA-4417-AE1A-EF66FE5B34C6}"/>
            </c:ext>
          </c:extLst>
        </c:ser>
        <c:ser>
          <c:idx val="49"/>
          <c:order val="49"/>
          <c:tx>
            <c:strRef>
              <c:f>Sheet1!$AY$1</c:f>
              <c:strCache>
                <c:ptCount val="1"/>
                <c:pt idx="0">
                  <c:v>@DW_Akademie_es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Sheet1!$AY$2:$AY$13</c:f>
              <c:numCache>
                <c:formatCode>General</c:formatCode>
                <c:ptCount val="12"/>
                <c:pt idx="0">
                  <c:v>3581</c:v>
                </c:pt>
                <c:pt idx="1">
                  <c:v>3697</c:v>
                </c:pt>
                <c:pt idx="2">
                  <c:v>3759</c:v>
                </c:pt>
                <c:pt idx="3">
                  <c:v>3826</c:v>
                </c:pt>
                <c:pt idx="4">
                  <c:v>3921</c:v>
                </c:pt>
                <c:pt idx="5">
                  <c:v>4000</c:v>
                </c:pt>
                <c:pt idx="6">
                  <c:v>4129</c:v>
                </c:pt>
                <c:pt idx="7">
                  <c:v>4196</c:v>
                </c:pt>
                <c:pt idx="8">
                  <c:v>4255</c:v>
                </c:pt>
                <c:pt idx="9">
                  <c:v>4323</c:v>
                </c:pt>
                <c:pt idx="10">
                  <c:v>4395</c:v>
                </c:pt>
                <c:pt idx="11">
                  <c:v>4494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1-C4DA-4417-AE1A-EF66FE5B34C6}"/>
            </c:ext>
          </c:extLst>
        </c:ser>
        <c:ser>
          <c:idx val="50"/>
          <c:order val="50"/>
          <c:tx>
            <c:strRef>
              <c:f>Sheet1!$AZ$1</c:f>
              <c:strCache>
                <c:ptCount val="1"/>
                <c:pt idx="0">
                  <c:v>@dw_akademie_ru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Sheet1!$AZ$2:$AZ$13</c:f>
              <c:numCache>
                <c:formatCode>General</c:formatCode>
                <c:ptCount val="12"/>
                <c:pt idx="0">
                  <c:v>138</c:v>
                </c:pt>
                <c:pt idx="1">
                  <c:v>138</c:v>
                </c:pt>
                <c:pt idx="2">
                  <c:v>138</c:v>
                </c:pt>
                <c:pt idx="3">
                  <c:v>138</c:v>
                </c:pt>
                <c:pt idx="4">
                  <c:v>137</c:v>
                </c:pt>
                <c:pt idx="5">
                  <c:v>136</c:v>
                </c:pt>
                <c:pt idx="6">
                  <c:v>133</c:v>
                </c:pt>
                <c:pt idx="7">
                  <c:v>133</c:v>
                </c:pt>
                <c:pt idx="8">
                  <c:v>132</c:v>
                </c:pt>
                <c:pt idx="9">
                  <c:v>131</c:v>
                </c:pt>
                <c:pt idx="10">
                  <c:v>131</c:v>
                </c:pt>
                <c:pt idx="11">
                  <c:v>131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2-C4DA-4417-AE1A-EF66FE5B34C6}"/>
            </c:ext>
          </c:extLst>
        </c:ser>
        <c:ser>
          <c:idx val="51"/>
          <c:order val="51"/>
          <c:tx>
            <c:strRef>
              <c:f>Sheet1!$BA$1</c:f>
              <c:strCache>
                <c:ptCount val="1"/>
                <c:pt idx="0">
                  <c:v>@dw_hausa</c:v>
                </c:pt>
              </c:strCache>
            </c:strRef>
          </c:tx>
          <c:spPr>
            <a:ln w="28575" cap="rnd">
              <a:solidFill>
                <a:schemeClr val="accent4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Sheet1!$BA$2:$BA$13</c:f>
              <c:numCache>
                <c:formatCode>General</c:formatCode>
                <c:ptCount val="12"/>
                <c:pt idx="0">
                  <c:v>8311</c:v>
                </c:pt>
                <c:pt idx="1">
                  <c:v>8692</c:v>
                </c:pt>
                <c:pt idx="2">
                  <c:v>9111</c:v>
                </c:pt>
                <c:pt idx="3">
                  <c:v>9652</c:v>
                </c:pt>
                <c:pt idx="4">
                  <c:v>10128</c:v>
                </c:pt>
                <c:pt idx="5">
                  <c:v>10712</c:v>
                </c:pt>
                <c:pt idx="6">
                  <c:v>11237</c:v>
                </c:pt>
                <c:pt idx="7">
                  <c:v>11733</c:v>
                </c:pt>
                <c:pt idx="8">
                  <c:v>12336</c:v>
                </c:pt>
                <c:pt idx="9">
                  <c:v>13104</c:v>
                </c:pt>
                <c:pt idx="10">
                  <c:v>13663</c:v>
                </c:pt>
                <c:pt idx="11">
                  <c:v>14233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3-C4DA-4417-AE1A-EF66FE5B34C6}"/>
            </c:ext>
          </c:extLst>
        </c:ser>
        <c:ser>
          <c:idx val="52"/>
          <c:order val="52"/>
          <c:tx>
            <c:strRef>
              <c:f>Sheet1!$BB$1</c:f>
              <c:strCache>
                <c:ptCount val="1"/>
                <c:pt idx="0">
                  <c:v>@dw_lifelinks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Sheet1!$BB$2:$BB$13</c:f>
              <c:numCache>
                <c:formatCode>General</c:formatCode>
                <c:ptCount val="12"/>
                <c:pt idx="0">
                  <c:v>1782</c:v>
                </c:pt>
                <c:pt idx="1">
                  <c:v>1792</c:v>
                </c:pt>
                <c:pt idx="2">
                  <c:v>1797</c:v>
                </c:pt>
                <c:pt idx="3">
                  <c:v>1788</c:v>
                </c:pt>
                <c:pt idx="4">
                  <c:v>1789</c:v>
                </c:pt>
                <c:pt idx="5">
                  <c:v>1782</c:v>
                </c:pt>
                <c:pt idx="6">
                  <c:v>1776</c:v>
                </c:pt>
                <c:pt idx="7">
                  <c:v>1775</c:v>
                </c:pt>
                <c:pt idx="8">
                  <c:v>1778</c:v>
                </c:pt>
                <c:pt idx="9">
                  <c:v>1775</c:v>
                </c:pt>
                <c:pt idx="10">
                  <c:v>1769</c:v>
                </c:pt>
                <c:pt idx="11">
                  <c:v>1773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4-C4DA-4417-AE1A-EF66FE5B34C6}"/>
            </c:ext>
          </c:extLst>
        </c:ser>
        <c:ser>
          <c:idx val="53"/>
          <c:order val="53"/>
          <c:tx>
            <c:strRef>
              <c:f>Sheet1!$BC$1</c:f>
              <c:strCache>
                <c:ptCount val="1"/>
                <c:pt idx="0">
                  <c:v>@DW_Reise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Sheet1!$BC$2:$BC$13</c:f>
              <c:numCache>
                <c:formatCode>General</c:formatCode>
                <c:ptCount val="12"/>
                <c:pt idx="0">
                  <c:v>1785</c:v>
                </c:pt>
                <c:pt idx="1">
                  <c:v>1919</c:v>
                </c:pt>
                <c:pt idx="2">
                  <c:v>2088</c:v>
                </c:pt>
                <c:pt idx="3">
                  <c:v>2251</c:v>
                </c:pt>
                <c:pt idx="4">
                  <c:v>2440</c:v>
                </c:pt>
                <c:pt idx="5">
                  <c:v>2609</c:v>
                </c:pt>
                <c:pt idx="6">
                  <c:v>2821</c:v>
                </c:pt>
                <c:pt idx="7">
                  <c:v>2955</c:v>
                </c:pt>
                <c:pt idx="8">
                  <c:v>3075</c:v>
                </c:pt>
                <c:pt idx="9">
                  <c:v>3206</c:v>
                </c:pt>
                <c:pt idx="10">
                  <c:v>3302</c:v>
                </c:pt>
                <c:pt idx="11">
                  <c:v>3247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5-C4DA-4417-AE1A-EF66FE5B34C6}"/>
            </c:ext>
          </c:extLst>
        </c:ser>
        <c:ser>
          <c:idx val="54"/>
          <c:order val="54"/>
          <c:tx>
            <c:strRef>
              <c:f>Sheet1!$BD$1</c:f>
              <c:strCache>
                <c:ptCount val="1"/>
                <c:pt idx="0">
                  <c:v>@TravelDW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Sheet1!$BD$2:$BD$13</c:f>
              <c:numCache>
                <c:formatCode>General</c:formatCode>
                <c:ptCount val="12"/>
                <c:pt idx="0">
                  <c:v>2643</c:v>
                </c:pt>
                <c:pt idx="1">
                  <c:v>2800</c:v>
                </c:pt>
                <c:pt idx="2">
                  <c:v>2979</c:v>
                </c:pt>
                <c:pt idx="3">
                  <c:v>3144</c:v>
                </c:pt>
                <c:pt idx="4">
                  <c:v>3311</c:v>
                </c:pt>
                <c:pt idx="5">
                  <c:v>3575</c:v>
                </c:pt>
                <c:pt idx="6">
                  <c:v>3789</c:v>
                </c:pt>
                <c:pt idx="7">
                  <c:v>3943</c:v>
                </c:pt>
                <c:pt idx="8">
                  <c:v>4233</c:v>
                </c:pt>
                <c:pt idx="9">
                  <c:v>4404</c:v>
                </c:pt>
                <c:pt idx="10">
                  <c:v>4522</c:v>
                </c:pt>
                <c:pt idx="11">
                  <c:v>4442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6-C4DA-4417-AE1A-EF66FE5B34C6}"/>
            </c:ext>
          </c:extLst>
        </c:ser>
        <c:ser>
          <c:idx val="55"/>
          <c:order val="55"/>
          <c:tx>
            <c:strRef>
              <c:f>Sheet1!$BE$1</c:f>
              <c:strCache>
                <c:ptCount val="1"/>
                <c:pt idx="0">
                  <c:v>@dwkino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Sheet1!$BE$2:$BE$13</c:f>
              <c:numCache>
                <c:formatCode>General</c:formatCode>
                <c:ptCount val="12"/>
                <c:pt idx="0">
                  <c:v>783</c:v>
                </c:pt>
                <c:pt idx="1">
                  <c:v>841</c:v>
                </c:pt>
                <c:pt idx="2">
                  <c:v>898</c:v>
                </c:pt>
                <c:pt idx="3">
                  <c:v>961</c:v>
                </c:pt>
                <c:pt idx="4">
                  <c:v>1004</c:v>
                </c:pt>
                <c:pt idx="5">
                  <c:v>1077</c:v>
                </c:pt>
                <c:pt idx="6">
                  <c:v>1157</c:v>
                </c:pt>
                <c:pt idx="7">
                  <c:v>1231</c:v>
                </c:pt>
                <c:pt idx="8">
                  <c:v>1334</c:v>
                </c:pt>
                <c:pt idx="9">
                  <c:v>1415</c:v>
                </c:pt>
                <c:pt idx="10">
                  <c:v>1468</c:v>
                </c:pt>
                <c:pt idx="11">
                  <c:v>1522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7-C4DA-4417-AE1A-EF66FE5B34C6}"/>
            </c:ext>
          </c:extLst>
        </c:ser>
        <c:ser>
          <c:idx val="56"/>
          <c:order val="56"/>
          <c:tx>
            <c:strRef>
              <c:f>Sheet1!$BF$1</c:f>
              <c:strCache>
                <c:ptCount val="1"/>
                <c:pt idx="0">
                  <c:v>@dw_euromaxx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Sheet1!$BF$2:$BF$13</c:f>
              <c:numCache>
                <c:formatCode>General</c:formatCode>
                <c:ptCount val="12"/>
                <c:pt idx="0">
                  <c:v>1617</c:v>
                </c:pt>
                <c:pt idx="1">
                  <c:v>1724</c:v>
                </c:pt>
                <c:pt idx="2">
                  <c:v>1838</c:v>
                </c:pt>
                <c:pt idx="3">
                  <c:v>1930</c:v>
                </c:pt>
                <c:pt idx="4">
                  <c:v>2048</c:v>
                </c:pt>
                <c:pt idx="5">
                  <c:v>2140</c:v>
                </c:pt>
                <c:pt idx="6">
                  <c:v>2221</c:v>
                </c:pt>
                <c:pt idx="7">
                  <c:v>2301</c:v>
                </c:pt>
                <c:pt idx="8">
                  <c:v>2394</c:v>
                </c:pt>
                <c:pt idx="9">
                  <c:v>2471</c:v>
                </c:pt>
                <c:pt idx="10">
                  <c:v>2484</c:v>
                </c:pt>
                <c:pt idx="11">
                  <c:v>2448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8-C4DA-4417-AE1A-EF66FE5B34C6}"/>
            </c:ext>
          </c:extLst>
        </c:ser>
        <c:ser>
          <c:idx val="57"/>
          <c:order val="57"/>
          <c:tx>
            <c:strRef>
              <c:f>Sheet1!$BG$1</c:f>
              <c:strCache>
                <c:ptCount val="1"/>
                <c:pt idx="0">
                  <c:v>@dw_conflictzone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Sheet1!$BG$2:$BG$13</c:f>
              <c:numCache>
                <c:formatCode>General</c:formatCode>
                <c:ptCount val="12"/>
                <c:pt idx="0">
                  <c:v>4487</c:v>
                </c:pt>
                <c:pt idx="1">
                  <c:v>4658</c:v>
                </c:pt>
                <c:pt idx="2">
                  <c:v>4948</c:v>
                </c:pt>
                <c:pt idx="3">
                  <c:v>5092</c:v>
                </c:pt>
                <c:pt idx="4">
                  <c:v>5617</c:v>
                </c:pt>
                <c:pt idx="5">
                  <c:v>5940</c:v>
                </c:pt>
                <c:pt idx="6">
                  <c:v>6183</c:v>
                </c:pt>
                <c:pt idx="7">
                  <c:v>6290</c:v>
                </c:pt>
                <c:pt idx="8">
                  <c:v>6479</c:v>
                </c:pt>
                <c:pt idx="9">
                  <c:v>6966</c:v>
                </c:pt>
                <c:pt idx="10">
                  <c:v>7238</c:v>
                </c:pt>
                <c:pt idx="11">
                  <c:v>7540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9-C4DA-4417-AE1A-EF66FE5B34C6}"/>
            </c:ext>
          </c:extLst>
        </c:ser>
        <c:ser>
          <c:idx val="58"/>
          <c:order val="58"/>
          <c:tx>
            <c:strRef>
              <c:f>Sheet1!$BH$1</c:f>
              <c:strCache>
                <c:ptCount val="1"/>
                <c:pt idx="0">
                  <c:v>@dw_urdu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Sheet1!$BH$2:$BH$13</c:f>
              <c:numCache>
                <c:formatCode>General</c:formatCode>
                <c:ptCount val="12"/>
                <c:pt idx="3">
                  <c:v>33567</c:v>
                </c:pt>
                <c:pt idx="4">
                  <c:v>37802</c:v>
                </c:pt>
                <c:pt idx="5">
                  <c:v>46032</c:v>
                </c:pt>
                <c:pt idx="6">
                  <c:v>56110</c:v>
                </c:pt>
                <c:pt idx="7">
                  <c:v>61270</c:v>
                </c:pt>
                <c:pt idx="8">
                  <c:v>61686</c:v>
                </c:pt>
                <c:pt idx="9">
                  <c:v>61865</c:v>
                </c:pt>
                <c:pt idx="10">
                  <c:v>61978</c:v>
                </c:pt>
                <c:pt idx="11">
                  <c:v>62100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A-C4DA-4417-AE1A-EF66FE5B34C6}"/>
            </c:ext>
          </c:extLst>
        </c:ser>
        <c:ser>
          <c:idx val="59"/>
          <c:order val="59"/>
          <c:tx>
            <c:strRef>
              <c:f>Sheet1!$BI$1</c:f>
              <c:strCache>
                <c:ptCount val="1"/>
                <c:pt idx="0">
                  <c:v>@dw_Sulta5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Sheet1!$BI$2:$BI$13</c:f>
              <c:numCache>
                <c:formatCode>General</c:formatCode>
                <c:ptCount val="12"/>
                <c:pt idx="3">
                  <c:v>5982</c:v>
                </c:pt>
                <c:pt idx="4">
                  <c:v>8880</c:v>
                </c:pt>
                <c:pt idx="5">
                  <c:v>10692</c:v>
                </c:pt>
                <c:pt idx="6">
                  <c:v>12641</c:v>
                </c:pt>
                <c:pt idx="7">
                  <c:v>14590</c:v>
                </c:pt>
                <c:pt idx="8">
                  <c:v>16814</c:v>
                </c:pt>
                <c:pt idx="9">
                  <c:v>18309</c:v>
                </c:pt>
                <c:pt idx="10">
                  <c:v>20312</c:v>
                </c:pt>
                <c:pt idx="11">
                  <c:v>22315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B-C4DA-4417-AE1A-EF66FE5B34C6}"/>
            </c:ext>
          </c:extLst>
        </c:ser>
        <c:ser>
          <c:idx val="60"/>
          <c:order val="60"/>
          <c:tx>
            <c:strRef>
              <c:f>Sheet1!$BJ$1</c:f>
              <c:strCache>
                <c:ptCount val="1"/>
                <c:pt idx="0">
                  <c:v>@dw_dari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Sheet1!$BJ$2:$BJ$13</c:f>
              <c:numCache>
                <c:formatCode>General</c:formatCode>
                <c:ptCount val="12"/>
                <c:pt idx="8">
                  <c:v>10010</c:v>
                </c:pt>
                <c:pt idx="9">
                  <c:v>10310</c:v>
                </c:pt>
                <c:pt idx="10">
                  <c:v>10429</c:v>
                </c:pt>
                <c:pt idx="11">
                  <c:v>10610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C-C4DA-4417-AE1A-EF66FE5B34C6}"/>
            </c:ext>
          </c:extLst>
        </c:ser>
        <c:ser>
          <c:idx val="61"/>
          <c:order val="61"/>
          <c:tx>
            <c:strRef>
              <c:f>Sheet1!$BK$1</c:f>
              <c:strCache>
                <c:ptCount val="1"/>
                <c:pt idx="0">
                  <c:v>@dw_pashto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</c:numCache>
            </c:numRef>
          </c:cat>
          <c:val>
            <c:numRef>
              <c:f>Sheet1!$BK$2:$BK$13</c:f>
              <c:numCache>
                <c:formatCode>General</c:formatCode>
                <c:ptCount val="12"/>
                <c:pt idx="8">
                  <c:v>11014</c:v>
                </c:pt>
                <c:pt idx="9">
                  <c:v>11322</c:v>
                </c:pt>
                <c:pt idx="10">
                  <c:v>11515</c:v>
                </c:pt>
                <c:pt idx="11">
                  <c:v>11688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D-C4DA-4417-AE1A-EF66FE5B34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441496"/>
        <c:axId val="245439528"/>
      </c:lineChart>
      <c:dateAx>
        <c:axId val="245441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39528"/>
        <c:crosses val="autoZero"/>
        <c:auto val="1"/>
        <c:lblOffset val="100"/>
        <c:baseTimeUnit val="months"/>
      </c:dateAx>
      <c:valAx>
        <c:axId val="245439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41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69166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05/01/2016 - 04/30/2017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5840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2017-05-18T13:44:28Z</dcterms:created>
  <dcterms:modified xsi:type="dcterms:W3CDTF">2017-05-18T13:44:32Z</dcterms:modified>
</cp:coreProperties>
</file>