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Sheet1!$B$2:$B$41</c:f>
            </c:numRef>
          </c:val>
          <c:smooth val="0"/>
          <c:extLst>
            <c:ext xmlns:c16="http://schemas.microsoft.com/office/drawing/2014/chart" uri="{C3380CC4-5D6E-409C-BE32-E72D297353CC}">
              <c16:uniqueId val="{00000000-F7F0-4272-A6A6-B2E3BBB4FB3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Sheet1!$C$2:$C$41</c:f>
            </c:numRef>
          </c:val>
          <c:smooth val="0"/>
          <c:extLst>
            <c:ext xmlns:c16="http://schemas.microsoft.com/office/drawing/2014/chart" uri="{C3380CC4-5D6E-409C-BE32-E72D297353CC}">
              <c16:uniqueId val="{00000001-F7F0-4272-A6A6-B2E3BBB4FB38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Sheet1!$D$2:$D$41</c:f>
            </c:numRef>
          </c:val>
          <c:smooth val="0"/>
          <c:extLst>
            <c:ext xmlns:c16="http://schemas.microsoft.com/office/drawing/2014/chart" uri="{C3380CC4-5D6E-409C-BE32-E72D297353CC}">
              <c16:uniqueId val="{00000002-F7F0-4272-A6A6-B2E3BBB4FB38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Sheet1!$E$2:$E$41</c:f>
            </c:numRef>
          </c:val>
          <c:smooth val="0"/>
          <c:extLst>
            <c:ext xmlns:c16="http://schemas.microsoft.com/office/drawing/2014/chart" uri="{C3380CC4-5D6E-409C-BE32-E72D297353CC}">
              <c16:uniqueId val="{00000003-F7F0-4272-A6A6-B2E3BBB4FB38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Sheet1!$F$2:$F$41</c:f>
            </c:numRef>
          </c:val>
          <c:smooth val="0"/>
          <c:extLst>
            <c:ext xmlns:c16="http://schemas.microsoft.com/office/drawing/2014/chart" uri="{C3380CC4-5D6E-409C-BE32-E72D297353CC}">
              <c16:uniqueId val="{00000004-F7F0-4272-A6A6-B2E3BBB4FB38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Sheet1!$G$2:$G$41</c:f>
            </c:numRef>
          </c:val>
          <c:smooth val="0"/>
          <c:extLst>
            <c:ext xmlns:c16="http://schemas.microsoft.com/office/drawing/2014/chart" uri="{C3380CC4-5D6E-409C-BE32-E72D297353CC}">
              <c16:uniqueId val="{00000005-F7F0-4272-A6A6-B2E3BBB4FB38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Sheet1!$H$2:$H$41</c:f>
            </c:numRef>
          </c:val>
          <c:smooth val="0"/>
          <c:extLst>
            <c:ext xmlns:c16="http://schemas.microsoft.com/office/drawing/2014/chart" uri="{C3380CC4-5D6E-409C-BE32-E72D297353CC}">
              <c16:uniqueId val="{00000006-F7F0-4272-A6A6-B2E3BBB4FB38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Sheet1!$I$2:$I$41</c:f>
            </c:numRef>
          </c:val>
          <c:smooth val="0"/>
          <c:extLst>
            <c:ext xmlns:c16="http://schemas.microsoft.com/office/drawing/2014/chart" uri="{C3380CC4-5D6E-409C-BE32-E72D297353CC}">
              <c16:uniqueId val="{00000007-F7F0-4272-A6A6-B2E3BBB4FB38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Sheet1!$J$2:$J$41</c:f>
            </c:numRef>
          </c:val>
          <c:smooth val="0"/>
          <c:extLst>
            <c:ext xmlns:c16="http://schemas.microsoft.com/office/drawing/2014/chart" uri="{C3380CC4-5D6E-409C-BE32-E72D297353CC}">
              <c16:uniqueId val="{00000008-F7F0-4272-A6A6-B2E3BBB4FB38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Sheet1!$K$2:$K$41</c:f>
            </c:numRef>
          </c:val>
          <c:smooth val="0"/>
          <c:extLst>
            <c:ext xmlns:c16="http://schemas.microsoft.com/office/drawing/2014/chart" uri="{C3380CC4-5D6E-409C-BE32-E72D297353CC}">
              <c16:uniqueId val="{00000009-F7F0-4272-A6A6-B2E3BBB4FB38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Sheet1!$L$2:$L$41</c:f>
            </c:numRef>
          </c:val>
          <c:smooth val="0"/>
          <c:extLst>
            <c:ext xmlns:c16="http://schemas.microsoft.com/office/drawing/2014/chart" uri="{C3380CC4-5D6E-409C-BE32-E72D297353CC}">
              <c16:uniqueId val="{0000000A-F7F0-4272-A6A6-B2E3BBB4FB38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Sheet1!$M$2:$M$41</c:f>
            </c:numRef>
          </c:val>
          <c:smooth val="0"/>
          <c:extLst>
            <c:ext xmlns:c16="http://schemas.microsoft.com/office/drawing/2014/chart" uri="{C3380CC4-5D6E-409C-BE32-E72D297353CC}">
              <c16:uniqueId val="{0000000B-F7F0-4272-A6A6-B2E3BBB4FB38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Sheet1!$N$2:$N$41</c:f>
            </c:numRef>
          </c:val>
          <c:smooth val="0"/>
          <c:extLst>
            <c:ext xmlns:c16="http://schemas.microsoft.com/office/drawing/2014/chart" uri="{C3380CC4-5D6E-409C-BE32-E72D297353CC}">
              <c16:uniqueId val="{0000000C-F7F0-4272-A6A6-B2E3BBB4FB38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Sheet1!$O$2:$O$41</c:f>
            </c:numRef>
          </c:val>
          <c:smooth val="0"/>
          <c:extLst>
            <c:ext xmlns:c16="http://schemas.microsoft.com/office/drawing/2014/chart" uri="{C3380CC4-5D6E-409C-BE32-E72D297353CC}">
              <c16:uniqueId val="{0000000D-F7F0-4272-A6A6-B2E3BBB4FB38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Sheet1!$P$2:$P$41</c:f>
            </c:numRef>
          </c:val>
          <c:smooth val="0"/>
          <c:extLst>
            <c:ext xmlns:c16="http://schemas.microsoft.com/office/drawing/2014/chart" uri="{C3380CC4-5D6E-409C-BE32-E72D297353CC}">
              <c16:uniqueId val="{0000000E-F7F0-4272-A6A6-B2E3BBB4FB38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Sheet1!$Q$2:$Q$41</c:f>
            </c:numRef>
          </c:val>
          <c:smooth val="0"/>
          <c:extLst>
            <c:ext xmlns:c16="http://schemas.microsoft.com/office/drawing/2014/chart" uri="{C3380CC4-5D6E-409C-BE32-E72D297353CC}">
              <c16:uniqueId val="{0000000F-F7F0-4272-A6A6-B2E3BBB4FB38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Sheet1!$R$2:$R$41</c:f>
            </c:numRef>
          </c:val>
          <c:smooth val="0"/>
          <c:extLst>
            <c:ext xmlns:c16="http://schemas.microsoft.com/office/drawing/2014/chart" uri="{C3380CC4-5D6E-409C-BE32-E72D297353CC}">
              <c16:uniqueId val="{00000010-F7F0-4272-A6A6-B2E3BBB4FB38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Sheet1!$S$2:$S$41</c:f>
            </c:numRef>
          </c:val>
          <c:smooth val="0"/>
          <c:extLst>
            <c:ext xmlns:c16="http://schemas.microsoft.com/office/drawing/2014/chart" uri="{C3380CC4-5D6E-409C-BE32-E72D297353CC}">
              <c16:uniqueId val="{00000011-F7F0-4272-A6A6-B2E3BBB4FB38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Sheet1!$T$2:$T$41</c:f>
            </c:numRef>
          </c:val>
          <c:smooth val="0"/>
          <c:extLst>
            <c:ext xmlns:c16="http://schemas.microsoft.com/office/drawing/2014/chart" uri="{C3380CC4-5D6E-409C-BE32-E72D297353CC}">
              <c16:uniqueId val="{00000012-F7F0-4272-A6A6-B2E3BBB4FB38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Sheet1!$U$2:$U$41</c:f>
            </c:numRef>
          </c:val>
          <c:smooth val="0"/>
          <c:extLst>
            <c:ext xmlns:c16="http://schemas.microsoft.com/office/drawing/2014/chart" uri="{C3380CC4-5D6E-409C-BE32-E72D297353CC}">
              <c16:uniqueId val="{00000013-F7F0-4272-A6A6-B2E3BBB4FB38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Sheet1!$V$2:$V$41</c:f>
            </c:numRef>
          </c:val>
          <c:smooth val="0"/>
          <c:extLst>
            <c:ext xmlns:c16="http://schemas.microsoft.com/office/drawing/2014/chart" uri="{C3380CC4-5D6E-409C-BE32-E72D297353CC}">
              <c16:uniqueId val="{00000014-F7F0-4272-A6A6-B2E3BBB4FB38}"/>
            </c:ext>
          </c:extLst>
        </c:ser>
        <c:ser>
          <c:idx val="21"/>
          <c:order val="21"/>
          <c:tx>
            <c:strRef>
              <c:f>Sheet1!$W$1</c:f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Sheet1!$W$2:$W$41</c:f>
            </c:numRef>
          </c:val>
          <c:smooth val="0"/>
          <c:extLst>
            <c:ext xmlns:c16="http://schemas.microsoft.com/office/drawing/2014/chart" uri="{C3380CC4-5D6E-409C-BE32-E72D297353CC}">
              <c16:uniqueId val="{00000015-F7F0-4272-A6A6-B2E3BBB4FB38}"/>
            </c:ext>
          </c:extLst>
        </c:ser>
        <c:ser>
          <c:idx val="22"/>
          <c:order val="22"/>
          <c:tx>
            <c:strRef>
              <c:f>Sheet1!$X$1</c:f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Sheet1!$X$2:$X$41</c:f>
            </c:numRef>
          </c:val>
          <c:smooth val="0"/>
          <c:extLst>
            <c:ext xmlns:c16="http://schemas.microsoft.com/office/drawing/2014/chart" uri="{C3380CC4-5D6E-409C-BE32-E72D297353CC}">
              <c16:uniqueId val="{00000016-F7F0-4272-A6A6-B2E3BBB4FB38}"/>
            </c:ext>
          </c:extLst>
        </c:ser>
        <c:ser>
          <c:idx val="23"/>
          <c:order val="23"/>
          <c:tx>
            <c:strRef>
              <c:f>Sheet1!$Y$1</c:f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Sheet1!$Y$2:$Y$41</c:f>
            </c:numRef>
          </c:val>
          <c:smooth val="0"/>
          <c:extLst>
            <c:ext xmlns:c16="http://schemas.microsoft.com/office/drawing/2014/chart" uri="{C3380CC4-5D6E-409C-BE32-E72D297353CC}">
              <c16:uniqueId val="{00000017-F7F0-4272-A6A6-B2E3BBB4FB38}"/>
            </c:ext>
          </c:extLst>
        </c:ser>
        <c:ser>
          <c:idx val="24"/>
          <c:order val="24"/>
          <c:tx>
            <c:strRef>
              <c:f>Sheet1!$Z$1</c:f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Sheet1!$Z$2:$Z$41</c:f>
            </c:numRef>
          </c:val>
          <c:smooth val="0"/>
          <c:extLst>
            <c:ext xmlns:c16="http://schemas.microsoft.com/office/drawing/2014/chart" uri="{C3380CC4-5D6E-409C-BE32-E72D297353CC}">
              <c16:uniqueId val="{00000018-F7F0-4272-A6A6-B2E3BBB4FB38}"/>
            </c:ext>
          </c:extLst>
        </c:ser>
        <c:ser>
          <c:idx val="25"/>
          <c:order val="25"/>
          <c:tx>
            <c:strRef>
              <c:f>Sheet1!$AA$1</c:f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Sheet1!$AA$2:$AA$41</c:f>
            </c:numRef>
          </c:val>
          <c:smooth val="0"/>
          <c:extLst>
            <c:ext xmlns:c16="http://schemas.microsoft.com/office/drawing/2014/chart" uri="{C3380CC4-5D6E-409C-BE32-E72D297353CC}">
              <c16:uniqueId val="{00000019-F7F0-4272-A6A6-B2E3BBB4FB38}"/>
            </c:ext>
          </c:extLst>
        </c:ser>
        <c:ser>
          <c:idx val="26"/>
          <c:order val="26"/>
          <c:tx>
            <c:strRef>
              <c:f>Sheet1!$AB$1</c:f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Sheet1!$AB$2:$AB$41</c:f>
            </c:numRef>
          </c:val>
          <c:smooth val="0"/>
          <c:extLst>
            <c:ext xmlns:c16="http://schemas.microsoft.com/office/drawing/2014/chart" uri="{C3380CC4-5D6E-409C-BE32-E72D297353CC}">
              <c16:uniqueId val="{0000001A-F7F0-4272-A6A6-B2E3BBB4FB38}"/>
            </c:ext>
          </c:extLst>
        </c:ser>
        <c:ser>
          <c:idx val="27"/>
          <c:order val="27"/>
          <c:tx>
            <c:strRef>
              <c:f>Sheet1!$AC$1</c:f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Sheet1!$AC$2:$AC$41</c:f>
            </c:numRef>
          </c:val>
          <c:smooth val="0"/>
          <c:extLst>
            <c:ext xmlns:c16="http://schemas.microsoft.com/office/drawing/2014/chart" uri="{C3380CC4-5D6E-409C-BE32-E72D297353CC}">
              <c16:uniqueId val="{0000001B-F7F0-4272-A6A6-B2E3BBB4FB38}"/>
            </c:ext>
          </c:extLst>
        </c:ser>
        <c:ser>
          <c:idx val="28"/>
          <c:order val="28"/>
          <c:tx>
            <c:strRef>
              <c:f>Sheet1!$AD$1</c:f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Sheet1!$AD$2:$AD$41</c:f>
            </c:numRef>
          </c:val>
          <c:smooth val="0"/>
          <c:extLst>
            <c:ext xmlns:c16="http://schemas.microsoft.com/office/drawing/2014/chart" uri="{C3380CC4-5D6E-409C-BE32-E72D297353CC}">
              <c16:uniqueId val="{0000001C-F7F0-4272-A6A6-B2E3BBB4FB38}"/>
            </c:ext>
          </c:extLst>
        </c:ser>
        <c:ser>
          <c:idx val="29"/>
          <c:order val="29"/>
          <c:tx>
            <c:strRef>
              <c:f>Sheet1!$AE$1</c:f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Sheet1!$AE$2:$AE$41</c:f>
            </c:numRef>
          </c:val>
          <c:smooth val="0"/>
          <c:extLst>
            <c:ext xmlns:c16="http://schemas.microsoft.com/office/drawing/2014/chart" uri="{C3380CC4-5D6E-409C-BE32-E72D297353CC}">
              <c16:uniqueId val="{0000001D-F7F0-4272-A6A6-B2E3BBB4FB38}"/>
            </c:ext>
          </c:extLst>
        </c:ser>
        <c:ser>
          <c:idx val="30"/>
          <c:order val="30"/>
          <c:tx>
            <c:strRef>
              <c:f>Sheet1!$AF$1</c:f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Sheet1!$AF$2:$AF$41</c:f>
            </c:numRef>
          </c:val>
          <c:smooth val="0"/>
          <c:extLst>
            <c:ext xmlns:c16="http://schemas.microsoft.com/office/drawing/2014/chart" uri="{C3380CC4-5D6E-409C-BE32-E72D297353CC}">
              <c16:uniqueId val="{0000001E-F7F0-4272-A6A6-B2E3BBB4FB38}"/>
            </c:ext>
          </c:extLst>
        </c:ser>
        <c:ser>
          <c:idx val="31"/>
          <c:order val="31"/>
          <c:tx>
            <c:strRef>
              <c:f>Sheet1!$AG$1</c:f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Sheet1!$AG$2:$AG$41</c:f>
            </c:numRef>
          </c:val>
          <c:smooth val="0"/>
          <c:extLst>
            <c:ext xmlns:c16="http://schemas.microsoft.com/office/drawing/2014/chart" uri="{C3380CC4-5D6E-409C-BE32-E72D297353CC}">
              <c16:uniqueId val="{0000001F-F7F0-4272-A6A6-B2E3BBB4FB38}"/>
            </c:ext>
          </c:extLst>
        </c:ser>
        <c:ser>
          <c:idx val="32"/>
          <c:order val="32"/>
          <c:tx>
            <c:strRef>
              <c:f>Sheet1!$AH$1</c:f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Sheet1!$AH$2:$AH$41</c:f>
            </c:numRef>
          </c:val>
          <c:smooth val="0"/>
          <c:extLst>
            <c:ext xmlns:c16="http://schemas.microsoft.com/office/drawing/2014/chart" uri="{C3380CC4-5D6E-409C-BE32-E72D297353CC}">
              <c16:uniqueId val="{00000020-F7F0-4272-A6A6-B2E3BBB4FB38}"/>
            </c:ext>
          </c:extLst>
        </c:ser>
        <c:ser>
          <c:idx val="33"/>
          <c:order val="33"/>
          <c:tx>
            <c:strRef>
              <c:f>Sheet1!$AI$1</c:f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Sheet1!$AI$2:$AI$41</c:f>
            </c:numRef>
          </c:val>
          <c:smooth val="0"/>
          <c:extLst>
            <c:ext xmlns:c16="http://schemas.microsoft.com/office/drawing/2014/chart" uri="{C3380CC4-5D6E-409C-BE32-E72D297353CC}">
              <c16:uniqueId val="{00000021-F7F0-4272-A6A6-B2E3BBB4FB38}"/>
            </c:ext>
          </c:extLst>
        </c:ser>
        <c:ser>
          <c:idx val="34"/>
          <c:order val="34"/>
          <c:tx>
            <c:strRef>
              <c:f>Sheet1!$AJ$1</c:f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Sheet1!$AJ$2:$AJ$41</c:f>
            </c:numRef>
          </c:val>
          <c:smooth val="0"/>
          <c:extLst>
            <c:ext xmlns:c16="http://schemas.microsoft.com/office/drawing/2014/chart" uri="{C3380CC4-5D6E-409C-BE32-E72D297353CC}">
              <c16:uniqueId val="{00000022-F7F0-4272-A6A6-B2E3BBB4FB38}"/>
            </c:ext>
          </c:extLst>
        </c:ser>
        <c:ser>
          <c:idx val="35"/>
          <c:order val="35"/>
          <c:tx>
            <c:strRef>
              <c:f>Sheet1!$AK$1</c:f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Sheet1!$AK$2:$AK$41</c:f>
            </c:numRef>
          </c:val>
          <c:smooth val="0"/>
          <c:extLst>
            <c:ext xmlns:c16="http://schemas.microsoft.com/office/drawing/2014/chart" uri="{C3380CC4-5D6E-409C-BE32-E72D297353CC}">
              <c16:uniqueId val="{00000023-F7F0-4272-A6A6-B2E3BBB4FB38}"/>
            </c:ext>
          </c:extLst>
        </c:ser>
        <c:ser>
          <c:idx val="36"/>
          <c:order val="36"/>
          <c:tx>
            <c:strRef>
              <c:f>Sheet1!$AL$1</c:f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Sheet1!$AL$2:$AL$41</c:f>
            </c:numRef>
          </c:val>
          <c:smooth val="0"/>
          <c:extLst>
            <c:ext xmlns:c16="http://schemas.microsoft.com/office/drawing/2014/chart" uri="{C3380CC4-5D6E-409C-BE32-E72D297353CC}">
              <c16:uniqueId val="{00000024-F7F0-4272-A6A6-B2E3BBB4FB38}"/>
            </c:ext>
          </c:extLst>
        </c:ser>
        <c:ser>
          <c:idx val="37"/>
          <c:order val="37"/>
          <c:tx>
            <c:strRef>
              <c:f>Sheet1!$AM$1</c:f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Sheet1!$AM$2:$AM$41</c:f>
            </c:numRef>
          </c:val>
          <c:smooth val="0"/>
          <c:extLst>
            <c:ext xmlns:c16="http://schemas.microsoft.com/office/drawing/2014/chart" uri="{C3380CC4-5D6E-409C-BE32-E72D297353CC}">
              <c16:uniqueId val="{00000025-F7F0-4272-A6A6-B2E3BBB4FB38}"/>
            </c:ext>
          </c:extLst>
        </c:ser>
        <c:ser>
          <c:idx val="38"/>
          <c:order val="38"/>
          <c:tx>
            <c:strRef>
              <c:f>Sheet1!$AN$1</c:f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Sheet1!$AN$2:$AN$41</c:f>
            </c:numRef>
          </c:val>
          <c:smooth val="0"/>
          <c:extLst>
            <c:ext xmlns:c16="http://schemas.microsoft.com/office/drawing/2014/chart" uri="{C3380CC4-5D6E-409C-BE32-E72D297353CC}">
              <c16:uniqueId val="{00000026-F7F0-4272-A6A6-B2E3BBB4FB38}"/>
            </c:ext>
          </c:extLst>
        </c:ser>
        <c:ser>
          <c:idx val="39"/>
          <c:order val="39"/>
          <c:tx>
            <c:strRef>
              <c:f>Sheet1!$AO$1</c:f>
            </c:strRef>
          </c:tx>
          <c:spPr>
            <a:ln w="28575" cap="rnd">
              <a:solidFill>
                <a:schemeClr val="accent4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Sheet1!$AO$2:$AO$41</c:f>
            </c:numRef>
          </c:val>
          <c:smooth val="0"/>
          <c:extLst>
            <c:ext xmlns:c16="http://schemas.microsoft.com/office/drawing/2014/chart" uri="{C3380CC4-5D6E-409C-BE32-E72D297353CC}">
              <c16:uniqueId val="{00000027-F7F0-4272-A6A6-B2E3BBB4FB38}"/>
            </c:ext>
          </c:extLst>
        </c:ser>
        <c:ser>
          <c:idx val="40"/>
          <c:order val="40"/>
          <c:tx>
            <c:strRef>
              <c:f>Sheet1!$AP$1</c:f>
            </c:strRef>
          </c:tx>
          <c:spPr>
            <a:ln w="28575" cap="rnd">
              <a:solidFill>
                <a:schemeClr val="accent5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Sheet1!$AP$2:$AP$41</c:f>
            </c:numRef>
          </c:val>
          <c:smooth val="0"/>
          <c:extLst>
            <c:ext xmlns:c16="http://schemas.microsoft.com/office/drawing/2014/chart" uri="{C3380CC4-5D6E-409C-BE32-E72D297353CC}">
              <c16:uniqueId val="{00000028-F7F0-4272-A6A6-B2E3BBB4FB38}"/>
            </c:ext>
          </c:extLst>
        </c:ser>
        <c:ser>
          <c:idx val="41"/>
          <c:order val="41"/>
          <c:tx>
            <c:strRef>
              <c:f>Sheet1!$AQ$1</c:f>
            </c:strRef>
          </c:tx>
          <c:spPr>
            <a:ln w="28575" cap="rnd">
              <a:solidFill>
                <a:schemeClr val="accent6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Sheet1!$AQ$2:$AQ$41</c:f>
            </c:numRef>
          </c:val>
          <c:smooth val="0"/>
          <c:extLst>
            <c:ext xmlns:c16="http://schemas.microsoft.com/office/drawing/2014/chart" uri="{C3380CC4-5D6E-409C-BE32-E72D297353CC}">
              <c16:uniqueId val="{00000029-F7F0-4272-A6A6-B2E3BBB4FB38}"/>
            </c:ext>
          </c:extLst>
        </c:ser>
        <c:ser>
          <c:idx val="42"/>
          <c:order val="42"/>
          <c:tx>
            <c:strRef>
              <c:f>Sheet1!$AR$1</c:f>
            </c:strRef>
          </c:tx>
          <c:spPr>
            <a:ln w="28575" cap="rnd">
              <a:solidFill>
                <a:schemeClr val="accent1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Sheet1!$AR$2:$AR$41</c:f>
            </c:numRef>
          </c:val>
          <c:smooth val="0"/>
          <c:extLst>
            <c:ext xmlns:c16="http://schemas.microsoft.com/office/drawing/2014/chart" uri="{C3380CC4-5D6E-409C-BE32-E72D297353CC}">
              <c16:uniqueId val="{0000002A-F7F0-4272-A6A6-B2E3BBB4FB38}"/>
            </c:ext>
          </c:extLst>
        </c:ser>
        <c:ser>
          <c:idx val="43"/>
          <c:order val="43"/>
          <c:tx>
            <c:strRef>
              <c:f>Sheet1!$AS$1</c:f>
            </c:strRef>
          </c:tx>
          <c:spPr>
            <a:ln w="28575" cap="rnd">
              <a:solidFill>
                <a:schemeClr val="accent2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Sheet1!$AS$2:$AS$41</c:f>
            </c:numRef>
          </c:val>
          <c:smooth val="0"/>
          <c:extLst>
            <c:ext xmlns:c16="http://schemas.microsoft.com/office/drawing/2014/chart" uri="{C3380CC4-5D6E-409C-BE32-E72D297353CC}">
              <c16:uniqueId val="{0000002B-F7F0-4272-A6A6-B2E3BBB4FB38}"/>
            </c:ext>
          </c:extLst>
        </c:ser>
        <c:ser>
          <c:idx val="44"/>
          <c:order val="44"/>
          <c:tx>
            <c:strRef>
              <c:f>Sheet1!$AT$1</c:f>
            </c:strRef>
          </c:tx>
          <c:spPr>
            <a:ln w="28575" cap="rnd">
              <a:solidFill>
                <a:schemeClr val="accent3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Sheet1!$AT$2:$AT$41</c:f>
            </c:numRef>
          </c:val>
          <c:smooth val="0"/>
          <c:extLst>
            <c:ext xmlns:c16="http://schemas.microsoft.com/office/drawing/2014/chart" uri="{C3380CC4-5D6E-409C-BE32-E72D297353CC}">
              <c16:uniqueId val="{0000002C-F7F0-4272-A6A6-B2E3BBB4FB38}"/>
            </c:ext>
          </c:extLst>
        </c:ser>
        <c:ser>
          <c:idx val="45"/>
          <c:order val="45"/>
          <c:tx>
            <c:strRef>
              <c:f>Sheet1!$AU$1</c:f>
            </c:strRef>
          </c:tx>
          <c:spPr>
            <a:ln w="28575" cap="rnd">
              <a:solidFill>
                <a:schemeClr val="accent4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Sheet1!$AU$2:$AU$41</c:f>
            </c:numRef>
          </c:val>
          <c:smooth val="0"/>
          <c:extLst>
            <c:ext xmlns:c16="http://schemas.microsoft.com/office/drawing/2014/chart" uri="{C3380CC4-5D6E-409C-BE32-E72D297353CC}">
              <c16:uniqueId val="{0000002D-F7F0-4272-A6A6-B2E3BBB4FB38}"/>
            </c:ext>
          </c:extLst>
        </c:ser>
        <c:ser>
          <c:idx val="46"/>
          <c:order val="46"/>
          <c:tx>
            <c:strRef>
              <c:f>Sheet1!$AV$1</c:f>
            </c:strRef>
          </c:tx>
          <c:spPr>
            <a:ln w="28575" cap="rnd">
              <a:solidFill>
                <a:schemeClr val="accent5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Sheet1!$AV$2:$AV$41</c:f>
            </c:numRef>
          </c:val>
          <c:smooth val="0"/>
          <c:extLst>
            <c:ext xmlns:c16="http://schemas.microsoft.com/office/drawing/2014/chart" uri="{C3380CC4-5D6E-409C-BE32-E72D297353CC}">
              <c16:uniqueId val="{0000002E-F7F0-4272-A6A6-B2E3BBB4FB38}"/>
            </c:ext>
          </c:extLst>
        </c:ser>
        <c:ser>
          <c:idx val="47"/>
          <c:order val="47"/>
          <c:tx>
            <c:strRef>
              <c:f>Sheet1!$AW$1</c:f>
            </c:strRef>
          </c:tx>
          <c:spPr>
            <a:ln w="28575" cap="rnd">
              <a:solidFill>
                <a:schemeClr val="accent6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Sheet1!$AW$2:$AW$41</c:f>
            </c:numRef>
          </c:val>
          <c:smooth val="0"/>
          <c:extLst>
            <c:ext xmlns:c16="http://schemas.microsoft.com/office/drawing/2014/chart" uri="{C3380CC4-5D6E-409C-BE32-E72D297353CC}">
              <c16:uniqueId val="{0000002F-F7F0-4272-A6A6-B2E3BBB4FB38}"/>
            </c:ext>
          </c:extLst>
        </c:ser>
        <c:ser>
          <c:idx val="48"/>
          <c:order val="48"/>
          <c:tx>
            <c:strRef>
              <c:f>Sheet1!$AX$1</c:f>
            </c:strRef>
          </c:tx>
          <c:spPr>
            <a:ln w="28575" cap="rnd">
              <a:solidFill>
                <a:schemeClr val="accent1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Sheet1!$AX$2:$AX$41</c:f>
            </c:numRef>
          </c:val>
          <c:smooth val="0"/>
          <c:extLst>
            <c:ext xmlns:c16="http://schemas.microsoft.com/office/drawing/2014/chart" uri="{C3380CC4-5D6E-409C-BE32-E72D297353CC}">
              <c16:uniqueId val="{00000030-F7F0-4272-A6A6-B2E3BBB4FB38}"/>
            </c:ext>
          </c:extLst>
        </c:ser>
        <c:ser>
          <c:idx val="49"/>
          <c:order val="49"/>
          <c:tx>
            <c:strRef>
              <c:f>Sheet1!$AY$1</c:f>
            </c:strRef>
          </c:tx>
          <c:spPr>
            <a:ln w="28575" cap="rnd">
              <a:solidFill>
                <a:schemeClr val="accent2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Sheet1!$AY$2:$AY$41</c:f>
            </c:numRef>
          </c:val>
          <c:smooth val="0"/>
          <c:extLst>
            <c:ext xmlns:c16="http://schemas.microsoft.com/office/drawing/2014/chart" uri="{C3380CC4-5D6E-409C-BE32-E72D297353CC}">
              <c16:uniqueId val="{00000031-F7F0-4272-A6A6-B2E3BBB4FB38}"/>
            </c:ext>
          </c:extLst>
        </c:ser>
        <c:ser>
          <c:idx val="50"/>
          <c:order val="50"/>
          <c:tx>
            <c:strRef>
              <c:f>Sheet1!$AZ$1</c:f>
            </c:strRef>
          </c:tx>
          <c:spPr>
            <a:ln w="28575" cap="rnd">
              <a:solidFill>
                <a:schemeClr val="accent3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Sheet1!$AZ$2:$AZ$41</c:f>
            </c:numRef>
          </c:val>
          <c:smooth val="0"/>
          <c:extLst>
            <c:ext xmlns:c16="http://schemas.microsoft.com/office/drawing/2014/chart" uri="{C3380CC4-5D6E-409C-BE32-E72D297353CC}">
              <c16:uniqueId val="{00000032-F7F0-4272-A6A6-B2E3BBB4FB38}"/>
            </c:ext>
          </c:extLst>
        </c:ser>
        <c:ser>
          <c:idx val="51"/>
          <c:order val="51"/>
          <c:tx>
            <c:strRef>
              <c:f>Sheet1!$BA$1</c:f>
            </c:strRef>
          </c:tx>
          <c:spPr>
            <a:ln w="28575" cap="rnd">
              <a:solidFill>
                <a:schemeClr val="accent4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Sheet1!$BA$2:$BA$41</c:f>
            </c:numRef>
          </c:val>
          <c:smooth val="0"/>
          <c:extLst>
            <c:ext xmlns:c16="http://schemas.microsoft.com/office/drawing/2014/chart" uri="{C3380CC4-5D6E-409C-BE32-E72D297353CC}">
              <c16:uniqueId val="{00000033-F7F0-4272-A6A6-B2E3BBB4FB38}"/>
            </c:ext>
          </c:extLst>
        </c:ser>
        <c:ser>
          <c:idx val="52"/>
          <c:order val="52"/>
          <c:tx>
            <c:strRef>
              <c:f>Sheet1!$BB$1</c:f>
            </c:strRef>
          </c:tx>
          <c:spPr>
            <a:ln w="28575" cap="rnd">
              <a:solidFill>
                <a:schemeClr val="accent5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Sheet1!$BB$2:$BB$41</c:f>
            </c:numRef>
          </c:val>
          <c:smooth val="0"/>
          <c:extLst>
            <c:ext xmlns:c16="http://schemas.microsoft.com/office/drawing/2014/chart" uri="{C3380CC4-5D6E-409C-BE32-E72D297353CC}">
              <c16:uniqueId val="{00000034-F7F0-4272-A6A6-B2E3BBB4FB38}"/>
            </c:ext>
          </c:extLst>
        </c:ser>
        <c:ser>
          <c:idx val="53"/>
          <c:order val="53"/>
          <c:tx>
            <c:strRef>
              <c:f>Sheet1!$BC$1</c:f>
            </c:strRef>
          </c:tx>
          <c:spPr>
            <a:ln w="28575" cap="rnd">
              <a:solidFill>
                <a:schemeClr val="accent6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Sheet1!$BC$2:$BC$41</c:f>
            </c:numRef>
          </c:val>
          <c:smooth val="0"/>
          <c:extLst>
            <c:ext xmlns:c16="http://schemas.microsoft.com/office/drawing/2014/chart" uri="{C3380CC4-5D6E-409C-BE32-E72D297353CC}">
              <c16:uniqueId val="{00000035-F7F0-4272-A6A6-B2E3BBB4FB38}"/>
            </c:ext>
          </c:extLst>
        </c:ser>
        <c:ser>
          <c:idx val="54"/>
          <c:order val="54"/>
          <c:tx>
            <c:strRef>
              <c:f>Sheet1!$BD$1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Sheet1!$BD$2:$BD$41</c:f>
            </c:numRef>
          </c:val>
          <c:smooth val="0"/>
          <c:extLst>
            <c:ext xmlns:c16="http://schemas.microsoft.com/office/drawing/2014/chart" uri="{C3380CC4-5D6E-409C-BE32-E72D297353CC}">
              <c16:uniqueId val="{00000036-F7F0-4272-A6A6-B2E3BBB4FB38}"/>
            </c:ext>
          </c:extLst>
        </c:ser>
        <c:ser>
          <c:idx val="55"/>
          <c:order val="55"/>
          <c:tx>
            <c:strRef>
              <c:f>Sheet1!$BE$1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Sheet1!$BE$2:$BE$41</c:f>
            </c:numRef>
          </c:val>
          <c:smooth val="0"/>
          <c:extLst>
            <c:ext xmlns:c16="http://schemas.microsoft.com/office/drawing/2014/chart" uri="{C3380CC4-5D6E-409C-BE32-E72D297353CC}">
              <c16:uniqueId val="{00000037-F7F0-4272-A6A6-B2E3BBB4FB38}"/>
            </c:ext>
          </c:extLst>
        </c:ser>
        <c:ser>
          <c:idx val="56"/>
          <c:order val="56"/>
          <c:tx>
            <c:strRef>
              <c:f>Sheet1!$BF$1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Sheet1!$BF$2:$BF$41</c:f>
            </c:numRef>
          </c:val>
          <c:smooth val="0"/>
          <c:extLst>
            <c:ext xmlns:c16="http://schemas.microsoft.com/office/drawing/2014/chart" uri="{C3380CC4-5D6E-409C-BE32-E72D297353CC}">
              <c16:uniqueId val="{00000038-F7F0-4272-A6A6-B2E3BBB4FB38}"/>
            </c:ext>
          </c:extLst>
        </c:ser>
        <c:ser>
          <c:idx val="57"/>
          <c:order val="57"/>
          <c:tx>
            <c:strRef>
              <c:f>Sheet1!$BG$1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Sheet1!$BG$2:$BG$41</c:f>
            </c:numRef>
          </c:val>
          <c:smooth val="0"/>
          <c:extLst>
            <c:ext xmlns:c16="http://schemas.microsoft.com/office/drawing/2014/chart" uri="{C3380CC4-5D6E-409C-BE32-E72D297353CC}">
              <c16:uniqueId val="{00000039-F7F0-4272-A6A6-B2E3BBB4FB38}"/>
            </c:ext>
          </c:extLst>
        </c:ser>
        <c:ser>
          <c:idx val="58"/>
          <c:order val="58"/>
          <c:tx>
            <c:strRef>
              <c:f>Sheet1!$BH$1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Sheet1!$BH$2:$BH$41</c:f>
            </c:numRef>
          </c:val>
          <c:smooth val="0"/>
          <c:extLst>
            <c:ext xmlns:c16="http://schemas.microsoft.com/office/drawing/2014/chart" uri="{C3380CC4-5D6E-409C-BE32-E72D297353CC}">
              <c16:uniqueId val="{0000003A-F7F0-4272-A6A6-B2E3BBB4FB38}"/>
            </c:ext>
          </c:extLst>
        </c:ser>
        <c:ser>
          <c:idx val="59"/>
          <c:order val="59"/>
          <c:tx>
            <c:strRef>
              <c:f>Sheet1!$BI$1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Sheet1!$BI$2:$BI$41</c:f>
            </c:numRef>
          </c:val>
          <c:smooth val="0"/>
          <c:extLst>
            <c:ext xmlns:c16="http://schemas.microsoft.com/office/drawing/2014/chart" uri="{C3380CC4-5D6E-409C-BE32-E72D297353CC}">
              <c16:uniqueId val="{0000003B-F7F0-4272-A6A6-B2E3BBB4FB38}"/>
            </c:ext>
          </c:extLst>
        </c:ser>
        <c:ser>
          <c:idx val="60"/>
          <c:order val="60"/>
          <c:tx>
            <c:strRef>
              <c:f>Sheet1!$BJ$1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Sheet1!$BJ$2:$BJ$41</c:f>
            </c:numRef>
          </c:val>
          <c:smooth val="0"/>
          <c:extLst>
            <c:ext xmlns:c16="http://schemas.microsoft.com/office/drawing/2014/chart" uri="{C3380CC4-5D6E-409C-BE32-E72D297353CC}">
              <c16:uniqueId val="{0000003C-F7F0-4272-A6A6-B2E3BBB4FB38}"/>
            </c:ext>
          </c:extLst>
        </c:ser>
        <c:ser>
          <c:idx val="61"/>
          <c:order val="61"/>
          <c:tx>
            <c:strRef>
              <c:f>Sheet1!$BK$1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Sheet1!$BK$2:$BK$41</c:f>
            </c:numRef>
          </c:val>
          <c:smooth val="0"/>
          <c:extLst>
            <c:ext xmlns:c16="http://schemas.microsoft.com/office/drawing/2014/chart" uri="{C3380CC4-5D6E-409C-BE32-E72D297353CC}">
              <c16:uniqueId val="{0000003D-F7F0-4272-A6A6-B2E3BBB4FB38}"/>
            </c:ext>
          </c:extLst>
        </c:ser>
        <c:ser>
          <c:idx val="62"/>
          <c:order val="62"/>
          <c:tx>
            <c:strRef>
              <c:f>Sheet1!$BL$1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Sheet1!$BL$2:$BL$41</c:f>
            </c:numRef>
          </c:val>
          <c:smooth val="0"/>
          <c:extLst>
            <c:ext xmlns:c16="http://schemas.microsoft.com/office/drawing/2014/chart" uri="{C3380CC4-5D6E-409C-BE32-E72D297353CC}">
              <c16:uniqueId val="{0000003E-F7F0-4272-A6A6-B2E3BBB4FB38}"/>
            </c:ext>
          </c:extLst>
        </c:ser>
        <c:ser>
          <c:idx val="63"/>
          <c:order val="63"/>
          <c:tx>
            <c:strRef>
              <c:f>Sheet1!$BM$1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Sheet1!$BM$2:$BM$41</c:f>
            </c:numRef>
          </c:val>
          <c:smooth val="0"/>
          <c:extLst>
            <c:ext xmlns:c16="http://schemas.microsoft.com/office/drawing/2014/chart" uri="{C3380CC4-5D6E-409C-BE32-E72D297353CC}">
              <c16:uniqueId val="{0000003F-F7F0-4272-A6A6-B2E3BBB4FB38}"/>
            </c:ext>
          </c:extLst>
        </c:ser>
        <c:ser>
          <c:idx val="64"/>
          <c:order val="64"/>
          <c:tx>
            <c:strRef>
              <c:f>Sheet1!$BN$1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Sheet1!$BN$2:$BN$41</c:f>
            </c:numRef>
          </c:val>
          <c:smooth val="0"/>
          <c:extLst>
            <c:ext xmlns:c16="http://schemas.microsoft.com/office/drawing/2014/chart" uri="{C3380CC4-5D6E-409C-BE32-E72D297353CC}">
              <c16:uniqueId val="{00000040-F7F0-4272-A6A6-B2E3BBB4FB38}"/>
            </c:ext>
          </c:extLst>
        </c:ser>
        <c:ser>
          <c:idx val="65"/>
          <c:order val="65"/>
          <c:tx>
            <c:strRef>
              <c:f>Sheet1!$BO$1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Sheet1!$BO$2:$BO$41</c:f>
            </c:numRef>
          </c:val>
          <c:smooth val="0"/>
          <c:extLst>
            <c:ext xmlns:c16="http://schemas.microsoft.com/office/drawing/2014/chart" uri="{C3380CC4-5D6E-409C-BE32-E72D297353CC}">
              <c16:uniqueId val="{00000041-F7F0-4272-A6A6-B2E3BBB4FB38}"/>
            </c:ext>
          </c:extLst>
        </c:ser>
        <c:ser>
          <c:idx val="66"/>
          <c:order val="66"/>
          <c:tx>
            <c:strRef>
              <c:f>Sheet1!$BP$1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Sheet1!$BP$2:$BP$41</c:f>
            </c:numRef>
          </c:val>
          <c:smooth val="0"/>
          <c:extLst>
            <c:ext xmlns:c16="http://schemas.microsoft.com/office/drawing/2014/chart" uri="{C3380CC4-5D6E-409C-BE32-E72D297353CC}">
              <c16:uniqueId val="{00000042-F7F0-4272-A6A6-B2E3BBB4FB38}"/>
            </c:ext>
          </c:extLst>
        </c:ser>
        <c:ser>
          <c:idx val="67"/>
          <c:order val="67"/>
          <c:tx>
            <c:strRef>
              <c:f>Sheet1!$BQ$1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Sheet1!$BQ$2:$BQ$41</c:f>
            </c:numRef>
          </c:val>
          <c:smooth val="0"/>
          <c:extLst>
            <c:ext xmlns:c16="http://schemas.microsoft.com/office/drawing/2014/chart" uri="{C3380CC4-5D6E-409C-BE32-E72D297353CC}">
              <c16:uniqueId val="{00000043-F7F0-4272-A6A6-B2E3BBB4FB38}"/>
            </c:ext>
          </c:extLst>
        </c:ser>
        <c:ser>
          <c:idx val="68"/>
          <c:order val="68"/>
          <c:tx>
            <c:strRef>
              <c:f>Sheet1!$BR$1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Sheet1!$BR$2:$BR$41</c:f>
            </c:numRef>
          </c:val>
          <c:smooth val="0"/>
          <c:extLst>
            <c:ext xmlns:c16="http://schemas.microsoft.com/office/drawing/2014/chart" uri="{C3380CC4-5D6E-409C-BE32-E72D297353CC}">
              <c16:uniqueId val="{00000044-F7F0-4272-A6A6-B2E3BBB4FB38}"/>
            </c:ext>
          </c:extLst>
        </c:ser>
        <c:ser>
          <c:idx val="69"/>
          <c:order val="69"/>
          <c:tx>
            <c:strRef>
              <c:f>Sheet1!$BS$1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Sheet1!$BS$2:$BS$41</c:f>
            </c:numRef>
          </c:val>
          <c:smooth val="0"/>
          <c:extLst>
            <c:ext xmlns:c16="http://schemas.microsoft.com/office/drawing/2014/chart" uri="{C3380CC4-5D6E-409C-BE32-E72D297353CC}">
              <c16:uniqueId val="{00000045-F7F0-4272-A6A6-B2E3BBB4FB38}"/>
            </c:ext>
          </c:extLst>
        </c:ser>
        <c:ser>
          <c:idx val="70"/>
          <c:order val="70"/>
          <c:tx>
            <c:strRef>
              <c:f>Sheet1!$BT$1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Sheet1!$BT$2:$BT$41</c:f>
            </c:numRef>
          </c:val>
          <c:smooth val="0"/>
          <c:extLst>
            <c:ext xmlns:c16="http://schemas.microsoft.com/office/drawing/2014/chart" uri="{C3380CC4-5D6E-409C-BE32-E72D297353CC}">
              <c16:uniqueId val="{00000046-F7F0-4272-A6A6-B2E3BBB4FB38}"/>
            </c:ext>
          </c:extLst>
        </c:ser>
        <c:ser>
          <c:idx val="71"/>
          <c:order val="71"/>
          <c:tx>
            <c:strRef>
              <c:f>Sheet1!$BU$1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Sheet1!$BU$2:$BU$41</c:f>
            </c:numRef>
          </c:val>
          <c:smooth val="0"/>
          <c:extLst>
            <c:ext xmlns:c16="http://schemas.microsoft.com/office/drawing/2014/chart" uri="{C3380CC4-5D6E-409C-BE32-E72D297353CC}">
              <c16:uniqueId val="{00000047-F7F0-4272-A6A6-B2E3BBB4FB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5213584"/>
        <c:axId val="155214240"/>
      </c:lineChart>
      <c:catAx>
        <c:axId val="155213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214240"/>
        <c:crosses val="autoZero"/>
        <c:auto val="1"/>
        <c:lblAlgn val="ctr"/>
        <c:lblOffset val="100"/>
        <c:noMultiLvlLbl val="0"/>
      </c:catAx>
      <c:valAx>
        <c:axId val="155214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213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93429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01/01/2013 - 04/30/2016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422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2017-05-17T11:50:04Z</dcterms:created>
  <dcterms:modified xsi:type="dcterms:W3CDTF">2017-05-17T11:50:08Z</dcterms:modified>
</cp:coreProperties>
</file>