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Sheet1!$B$2:$B$41</c:f>
            </c:numRef>
          </c:val>
          <c:smooth val="0"/>
          <c:extLst>
            <c:ext xmlns:c16="http://schemas.microsoft.com/office/drawing/2014/chart" uri="{C3380CC4-5D6E-409C-BE32-E72D297353CC}">
              <c16:uniqueId val="{00000000-780B-4120-A6D6-0DF25383AE0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Sheet1!$C$2:$C$41</c:f>
            </c:numRef>
          </c:val>
          <c:smooth val="0"/>
          <c:extLst>
            <c:ext xmlns:c16="http://schemas.microsoft.com/office/drawing/2014/chart" uri="{C3380CC4-5D6E-409C-BE32-E72D297353CC}">
              <c16:uniqueId val="{00000001-780B-4120-A6D6-0DF25383AE0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Sheet1!$D$2:$D$41</c:f>
            </c:numRef>
          </c:val>
          <c:smooth val="0"/>
          <c:extLst>
            <c:ext xmlns:c16="http://schemas.microsoft.com/office/drawing/2014/chart" uri="{C3380CC4-5D6E-409C-BE32-E72D297353CC}">
              <c16:uniqueId val="{00000002-780B-4120-A6D6-0DF25383AE0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Sheet1!$E$2:$E$41</c:f>
            </c:numRef>
          </c:val>
          <c:smooth val="0"/>
          <c:extLst>
            <c:ext xmlns:c16="http://schemas.microsoft.com/office/drawing/2014/chart" uri="{C3380CC4-5D6E-409C-BE32-E72D297353CC}">
              <c16:uniqueId val="{00000003-780B-4120-A6D6-0DF25383AE0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Sheet1!$F$2:$F$41</c:f>
            </c:numRef>
          </c:val>
          <c:smooth val="0"/>
          <c:extLst>
            <c:ext xmlns:c16="http://schemas.microsoft.com/office/drawing/2014/chart" uri="{C3380CC4-5D6E-409C-BE32-E72D297353CC}">
              <c16:uniqueId val="{00000004-780B-4120-A6D6-0DF25383AE0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Sheet1!$G$2:$G$41</c:f>
            </c:numRef>
          </c:val>
          <c:smooth val="0"/>
          <c:extLst>
            <c:ext xmlns:c16="http://schemas.microsoft.com/office/drawing/2014/chart" uri="{C3380CC4-5D6E-409C-BE32-E72D297353CC}">
              <c16:uniqueId val="{00000005-780B-4120-A6D6-0DF25383AE0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Sheet1!$H$2:$H$41</c:f>
            </c:numRef>
          </c:val>
          <c:smooth val="0"/>
          <c:extLst>
            <c:ext xmlns:c16="http://schemas.microsoft.com/office/drawing/2014/chart" uri="{C3380CC4-5D6E-409C-BE32-E72D297353CC}">
              <c16:uniqueId val="{00000006-780B-4120-A6D6-0DF25383AE0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Sheet1!$I$2:$I$41</c:f>
            </c:numRef>
          </c:val>
          <c:smooth val="0"/>
          <c:extLst>
            <c:ext xmlns:c16="http://schemas.microsoft.com/office/drawing/2014/chart" uri="{C3380CC4-5D6E-409C-BE32-E72D297353CC}">
              <c16:uniqueId val="{00000007-780B-4120-A6D6-0DF25383AE0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Sheet1!$J$2:$J$41</c:f>
            </c:numRef>
          </c:val>
          <c:smooth val="0"/>
          <c:extLst>
            <c:ext xmlns:c16="http://schemas.microsoft.com/office/drawing/2014/chart" uri="{C3380CC4-5D6E-409C-BE32-E72D297353CC}">
              <c16:uniqueId val="{00000008-780B-4120-A6D6-0DF25383AE0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Sheet1!$K$2:$K$41</c:f>
            </c:numRef>
          </c:val>
          <c:smooth val="0"/>
          <c:extLst>
            <c:ext xmlns:c16="http://schemas.microsoft.com/office/drawing/2014/chart" uri="{C3380CC4-5D6E-409C-BE32-E72D297353CC}">
              <c16:uniqueId val="{00000009-780B-4120-A6D6-0DF25383AE0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Sheet1!$L$2:$L$41</c:f>
            </c:numRef>
          </c:val>
          <c:smooth val="0"/>
          <c:extLst>
            <c:ext xmlns:c16="http://schemas.microsoft.com/office/drawing/2014/chart" uri="{C3380CC4-5D6E-409C-BE32-E72D297353CC}">
              <c16:uniqueId val="{0000000A-780B-4120-A6D6-0DF25383AE09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Sheet1!$M$2:$M$41</c:f>
            </c:numRef>
          </c:val>
          <c:smooth val="0"/>
          <c:extLst>
            <c:ext xmlns:c16="http://schemas.microsoft.com/office/drawing/2014/chart" uri="{C3380CC4-5D6E-409C-BE32-E72D297353CC}">
              <c16:uniqueId val="{0000000B-780B-4120-A6D6-0DF25383AE09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Sheet1!$N$2:$N$41</c:f>
            </c:numRef>
          </c:val>
          <c:smooth val="0"/>
          <c:extLst>
            <c:ext xmlns:c16="http://schemas.microsoft.com/office/drawing/2014/chart" uri="{C3380CC4-5D6E-409C-BE32-E72D297353CC}">
              <c16:uniqueId val="{0000000C-780B-4120-A6D6-0DF25383AE09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Sheet1!$O$2:$O$41</c:f>
            </c:numRef>
          </c:val>
          <c:smooth val="0"/>
          <c:extLst>
            <c:ext xmlns:c16="http://schemas.microsoft.com/office/drawing/2014/chart" uri="{C3380CC4-5D6E-409C-BE32-E72D297353CC}">
              <c16:uniqueId val="{0000000D-780B-4120-A6D6-0DF25383AE09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Sheet1!$P$2:$P$41</c:f>
            </c:numRef>
          </c:val>
          <c:smooth val="0"/>
          <c:extLst>
            <c:ext xmlns:c16="http://schemas.microsoft.com/office/drawing/2014/chart" uri="{C3380CC4-5D6E-409C-BE32-E72D297353CC}">
              <c16:uniqueId val="{0000000E-780B-4120-A6D6-0DF25383AE09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Sheet1!$Q$2:$Q$41</c:f>
            </c:numRef>
          </c:val>
          <c:smooth val="0"/>
          <c:extLst>
            <c:ext xmlns:c16="http://schemas.microsoft.com/office/drawing/2014/chart" uri="{C3380CC4-5D6E-409C-BE32-E72D297353CC}">
              <c16:uniqueId val="{0000000F-780B-4120-A6D6-0DF25383AE09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Sheet1!$R$2:$R$41</c:f>
            </c:numRef>
          </c:val>
          <c:smooth val="0"/>
          <c:extLst>
            <c:ext xmlns:c16="http://schemas.microsoft.com/office/drawing/2014/chart" uri="{C3380CC4-5D6E-409C-BE32-E72D297353CC}">
              <c16:uniqueId val="{00000010-780B-4120-A6D6-0DF25383AE09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Sheet1!$S$2:$S$41</c:f>
            </c:numRef>
          </c:val>
          <c:smooth val="0"/>
          <c:extLst>
            <c:ext xmlns:c16="http://schemas.microsoft.com/office/drawing/2014/chart" uri="{C3380CC4-5D6E-409C-BE32-E72D297353CC}">
              <c16:uniqueId val="{00000011-780B-4120-A6D6-0DF25383AE09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Sheet1!$T$2:$T$41</c:f>
            </c:numRef>
          </c:val>
          <c:smooth val="0"/>
          <c:extLst>
            <c:ext xmlns:c16="http://schemas.microsoft.com/office/drawing/2014/chart" uri="{C3380CC4-5D6E-409C-BE32-E72D297353CC}">
              <c16:uniqueId val="{00000012-780B-4120-A6D6-0DF25383AE09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Sheet1!$U$2:$U$41</c:f>
            </c:numRef>
          </c:val>
          <c:smooth val="0"/>
          <c:extLst>
            <c:ext xmlns:c16="http://schemas.microsoft.com/office/drawing/2014/chart" uri="{C3380CC4-5D6E-409C-BE32-E72D297353CC}">
              <c16:uniqueId val="{00000013-780B-4120-A6D6-0DF25383AE09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Sheet1!$V$2:$V$41</c:f>
            </c:numRef>
          </c:val>
          <c:smooth val="0"/>
          <c:extLst>
            <c:ext xmlns:c16="http://schemas.microsoft.com/office/drawing/2014/chart" uri="{C3380CC4-5D6E-409C-BE32-E72D297353CC}">
              <c16:uniqueId val="{00000014-780B-4120-A6D6-0DF25383AE09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Sheet1!$W$2:$W$41</c:f>
            </c:numRef>
          </c:val>
          <c:smooth val="0"/>
          <c:extLst>
            <c:ext xmlns:c16="http://schemas.microsoft.com/office/drawing/2014/chart" uri="{C3380CC4-5D6E-409C-BE32-E72D297353CC}">
              <c16:uniqueId val="{00000015-780B-4120-A6D6-0DF25383AE09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Sheet1!$X$2:$X$41</c:f>
            </c:numRef>
          </c:val>
          <c:smooth val="0"/>
          <c:extLst>
            <c:ext xmlns:c16="http://schemas.microsoft.com/office/drawing/2014/chart" uri="{C3380CC4-5D6E-409C-BE32-E72D297353CC}">
              <c16:uniqueId val="{00000016-780B-4120-A6D6-0DF25383AE09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Sheet1!$Y$2:$Y$41</c:f>
            </c:numRef>
          </c:val>
          <c:smooth val="0"/>
          <c:extLst>
            <c:ext xmlns:c16="http://schemas.microsoft.com/office/drawing/2014/chart" uri="{C3380CC4-5D6E-409C-BE32-E72D297353CC}">
              <c16:uniqueId val="{00000017-780B-4120-A6D6-0DF25383AE09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Sheet1!$Z$2:$Z$41</c:f>
            </c:numRef>
          </c:val>
          <c:smooth val="0"/>
          <c:extLst>
            <c:ext xmlns:c16="http://schemas.microsoft.com/office/drawing/2014/chart" uri="{C3380CC4-5D6E-409C-BE32-E72D297353CC}">
              <c16:uniqueId val="{00000018-780B-4120-A6D6-0DF25383AE09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Sheet1!$AA$2:$AA$41</c:f>
            </c:numRef>
          </c:val>
          <c:smooth val="0"/>
          <c:extLst>
            <c:ext xmlns:c16="http://schemas.microsoft.com/office/drawing/2014/chart" uri="{C3380CC4-5D6E-409C-BE32-E72D297353CC}">
              <c16:uniqueId val="{00000019-780B-4120-A6D6-0DF25383AE09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Sheet1!$AB$2:$AB$41</c:f>
            </c:numRef>
          </c:val>
          <c:smooth val="0"/>
          <c:extLst>
            <c:ext xmlns:c16="http://schemas.microsoft.com/office/drawing/2014/chart" uri="{C3380CC4-5D6E-409C-BE32-E72D297353CC}">
              <c16:uniqueId val="{0000001A-780B-4120-A6D6-0DF25383AE09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Sheet1!$AC$2:$AC$41</c:f>
            </c:numRef>
          </c:val>
          <c:smooth val="0"/>
          <c:extLst>
            <c:ext xmlns:c16="http://schemas.microsoft.com/office/drawing/2014/chart" uri="{C3380CC4-5D6E-409C-BE32-E72D297353CC}">
              <c16:uniqueId val="{0000001B-780B-4120-A6D6-0DF25383AE09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Sheet1!$AD$2:$AD$41</c:f>
            </c:numRef>
          </c:val>
          <c:smooth val="0"/>
          <c:extLst>
            <c:ext xmlns:c16="http://schemas.microsoft.com/office/drawing/2014/chart" uri="{C3380CC4-5D6E-409C-BE32-E72D297353CC}">
              <c16:uniqueId val="{0000001C-780B-4120-A6D6-0DF25383AE09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Sheet1!$AE$2:$AE$41</c:f>
            </c:numRef>
          </c:val>
          <c:smooth val="0"/>
          <c:extLst>
            <c:ext xmlns:c16="http://schemas.microsoft.com/office/drawing/2014/chart" uri="{C3380CC4-5D6E-409C-BE32-E72D297353CC}">
              <c16:uniqueId val="{0000001D-780B-4120-A6D6-0DF25383AE09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Sheet1!$AF$2:$AF$41</c:f>
            </c:numRef>
          </c:val>
          <c:smooth val="0"/>
          <c:extLst>
            <c:ext xmlns:c16="http://schemas.microsoft.com/office/drawing/2014/chart" uri="{C3380CC4-5D6E-409C-BE32-E72D297353CC}">
              <c16:uniqueId val="{0000001E-780B-4120-A6D6-0DF25383AE09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Sheet1!$AG$2:$AG$41</c:f>
            </c:numRef>
          </c:val>
          <c:smooth val="0"/>
          <c:extLst>
            <c:ext xmlns:c16="http://schemas.microsoft.com/office/drawing/2014/chart" uri="{C3380CC4-5D6E-409C-BE32-E72D297353CC}">
              <c16:uniqueId val="{0000001F-780B-4120-A6D6-0DF25383AE09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Sheet1!$AH$2:$AH$41</c:f>
            </c:numRef>
          </c:val>
          <c:smooth val="0"/>
          <c:extLst>
            <c:ext xmlns:c16="http://schemas.microsoft.com/office/drawing/2014/chart" uri="{C3380CC4-5D6E-409C-BE32-E72D297353CC}">
              <c16:uniqueId val="{00000020-780B-4120-A6D6-0DF25383AE09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Sheet1!$AI$2:$AI$41</c:f>
            </c:numRef>
          </c:val>
          <c:smooth val="0"/>
          <c:extLst>
            <c:ext xmlns:c16="http://schemas.microsoft.com/office/drawing/2014/chart" uri="{C3380CC4-5D6E-409C-BE32-E72D297353CC}">
              <c16:uniqueId val="{00000021-780B-4120-A6D6-0DF25383AE09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Sheet1!$AJ$2:$AJ$41</c:f>
            </c:numRef>
          </c:val>
          <c:smooth val="0"/>
          <c:extLst>
            <c:ext xmlns:c16="http://schemas.microsoft.com/office/drawing/2014/chart" uri="{C3380CC4-5D6E-409C-BE32-E72D297353CC}">
              <c16:uniqueId val="{00000022-780B-4120-A6D6-0DF25383AE09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Sheet1!$AK$2:$AK$41</c:f>
            </c:numRef>
          </c:val>
          <c:smooth val="0"/>
          <c:extLst>
            <c:ext xmlns:c16="http://schemas.microsoft.com/office/drawing/2014/chart" uri="{C3380CC4-5D6E-409C-BE32-E72D297353CC}">
              <c16:uniqueId val="{00000023-780B-4120-A6D6-0DF25383AE09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Sheet1!$AL$2:$AL$41</c:f>
            </c:numRef>
          </c:val>
          <c:smooth val="0"/>
          <c:extLst>
            <c:ext xmlns:c16="http://schemas.microsoft.com/office/drawing/2014/chart" uri="{C3380CC4-5D6E-409C-BE32-E72D297353CC}">
              <c16:uniqueId val="{00000024-780B-4120-A6D6-0DF25383AE09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Sheet1!$AM$2:$AM$41</c:f>
            </c:numRef>
          </c:val>
          <c:smooth val="0"/>
          <c:extLst>
            <c:ext xmlns:c16="http://schemas.microsoft.com/office/drawing/2014/chart" uri="{C3380CC4-5D6E-409C-BE32-E72D297353CC}">
              <c16:uniqueId val="{00000025-780B-4120-A6D6-0DF25383AE09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Sheet1!$AN$2:$AN$41</c:f>
            </c:numRef>
          </c:val>
          <c:smooth val="0"/>
          <c:extLst>
            <c:ext xmlns:c16="http://schemas.microsoft.com/office/drawing/2014/chart" uri="{C3380CC4-5D6E-409C-BE32-E72D297353CC}">
              <c16:uniqueId val="{00000026-780B-4120-A6D6-0DF25383AE09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Sheet1!$AO$2:$AO$41</c:f>
            </c:numRef>
          </c:val>
          <c:smooth val="0"/>
          <c:extLst>
            <c:ext xmlns:c16="http://schemas.microsoft.com/office/drawing/2014/chart" uri="{C3380CC4-5D6E-409C-BE32-E72D297353CC}">
              <c16:uniqueId val="{00000027-780B-4120-A6D6-0DF25383AE09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Sheet1!$AP$2:$AP$41</c:f>
            </c:numRef>
          </c:val>
          <c:smooth val="0"/>
          <c:extLst>
            <c:ext xmlns:c16="http://schemas.microsoft.com/office/drawing/2014/chart" uri="{C3380CC4-5D6E-409C-BE32-E72D297353CC}">
              <c16:uniqueId val="{00000028-780B-4120-A6D6-0DF25383AE09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Sheet1!$AQ$2:$AQ$41</c:f>
            </c:numRef>
          </c:val>
          <c:smooth val="0"/>
          <c:extLst>
            <c:ext xmlns:c16="http://schemas.microsoft.com/office/drawing/2014/chart" uri="{C3380CC4-5D6E-409C-BE32-E72D297353CC}">
              <c16:uniqueId val="{00000029-780B-4120-A6D6-0DF25383AE09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Sheet1!$AR$2:$AR$41</c:f>
            </c:numRef>
          </c:val>
          <c:smooth val="0"/>
          <c:extLst>
            <c:ext xmlns:c16="http://schemas.microsoft.com/office/drawing/2014/chart" uri="{C3380CC4-5D6E-409C-BE32-E72D297353CC}">
              <c16:uniqueId val="{0000002A-780B-4120-A6D6-0DF25383AE09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Sheet1!$AS$2:$AS$41</c:f>
            </c:numRef>
          </c:val>
          <c:smooth val="0"/>
          <c:extLst>
            <c:ext xmlns:c16="http://schemas.microsoft.com/office/drawing/2014/chart" uri="{C3380CC4-5D6E-409C-BE32-E72D297353CC}">
              <c16:uniqueId val="{0000002B-780B-4120-A6D6-0DF25383AE09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Sheet1!$AT$2:$AT$41</c:f>
            </c:numRef>
          </c:val>
          <c:smooth val="0"/>
          <c:extLst>
            <c:ext xmlns:c16="http://schemas.microsoft.com/office/drawing/2014/chart" uri="{C3380CC4-5D6E-409C-BE32-E72D297353CC}">
              <c16:uniqueId val="{0000002C-780B-4120-A6D6-0DF25383AE09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Sheet1!$AU$2:$AU$41</c:f>
            </c:numRef>
          </c:val>
          <c:smooth val="0"/>
          <c:extLst>
            <c:ext xmlns:c16="http://schemas.microsoft.com/office/drawing/2014/chart" uri="{C3380CC4-5D6E-409C-BE32-E72D297353CC}">
              <c16:uniqueId val="{0000002D-780B-4120-A6D6-0DF25383AE09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Sheet1!$AV$2:$AV$41</c:f>
            </c:numRef>
          </c:val>
          <c:smooth val="0"/>
          <c:extLst>
            <c:ext xmlns:c16="http://schemas.microsoft.com/office/drawing/2014/chart" uri="{C3380CC4-5D6E-409C-BE32-E72D297353CC}">
              <c16:uniqueId val="{0000002E-780B-4120-A6D6-0DF25383AE09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Sheet1!$AW$2:$AW$41</c:f>
            </c:numRef>
          </c:val>
          <c:smooth val="0"/>
          <c:extLst>
            <c:ext xmlns:c16="http://schemas.microsoft.com/office/drawing/2014/chart" uri="{C3380CC4-5D6E-409C-BE32-E72D297353CC}">
              <c16:uniqueId val="{0000002F-780B-4120-A6D6-0DF25383AE09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Sheet1!$AX$2:$AX$41</c:f>
            </c:numRef>
          </c:val>
          <c:smooth val="0"/>
          <c:extLst>
            <c:ext xmlns:c16="http://schemas.microsoft.com/office/drawing/2014/chart" uri="{C3380CC4-5D6E-409C-BE32-E72D297353CC}">
              <c16:uniqueId val="{00000030-780B-4120-A6D6-0DF25383AE09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Sheet1!$AY$2:$AY$41</c:f>
            </c:numRef>
          </c:val>
          <c:smooth val="0"/>
          <c:extLst>
            <c:ext xmlns:c16="http://schemas.microsoft.com/office/drawing/2014/chart" uri="{C3380CC4-5D6E-409C-BE32-E72D297353CC}">
              <c16:uniqueId val="{00000031-780B-4120-A6D6-0DF25383AE09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Sheet1!$AZ$2:$AZ$41</c:f>
            </c:numRef>
          </c:val>
          <c:smooth val="0"/>
          <c:extLst>
            <c:ext xmlns:c16="http://schemas.microsoft.com/office/drawing/2014/chart" uri="{C3380CC4-5D6E-409C-BE32-E72D297353CC}">
              <c16:uniqueId val="{00000032-780B-4120-A6D6-0DF25383AE09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Sheet1!$BA$2:$BA$41</c:f>
            </c:numRef>
          </c:val>
          <c:smooth val="0"/>
          <c:extLst>
            <c:ext xmlns:c16="http://schemas.microsoft.com/office/drawing/2014/chart" uri="{C3380CC4-5D6E-409C-BE32-E72D297353CC}">
              <c16:uniqueId val="{00000033-780B-4120-A6D6-0DF25383AE09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Sheet1!$BB$2:$BB$41</c:f>
            </c:numRef>
          </c:val>
          <c:smooth val="0"/>
          <c:extLst>
            <c:ext xmlns:c16="http://schemas.microsoft.com/office/drawing/2014/chart" uri="{C3380CC4-5D6E-409C-BE32-E72D297353CC}">
              <c16:uniqueId val="{00000034-780B-4120-A6D6-0DF25383AE09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Sheet1!$BC$2:$BC$41</c:f>
            </c:numRef>
          </c:val>
          <c:smooth val="0"/>
          <c:extLst>
            <c:ext xmlns:c16="http://schemas.microsoft.com/office/drawing/2014/chart" uri="{C3380CC4-5D6E-409C-BE32-E72D297353CC}">
              <c16:uniqueId val="{00000035-780B-4120-A6D6-0DF25383AE09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Sheet1!$BD$2:$BD$41</c:f>
            </c:numRef>
          </c:val>
          <c:smooth val="0"/>
          <c:extLst>
            <c:ext xmlns:c16="http://schemas.microsoft.com/office/drawing/2014/chart" uri="{C3380CC4-5D6E-409C-BE32-E72D297353CC}">
              <c16:uniqueId val="{00000036-780B-4120-A6D6-0DF25383AE09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Sheet1!$BE$2:$BE$41</c:f>
            </c:numRef>
          </c:val>
          <c:smooth val="0"/>
          <c:extLst>
            <c:ext xmlns:c16="http://schemas.microsoft.com/office/drawing/2014/chart" uri="{C3380CC4-5D6E-409C-BE32-E72D297353CC}">
              <c16:uniqueId val="{00000037-780B-4120-A6D6-0DF25383AE09}"/>
            </c:ext>
          </c:extLst>
        </c:ser>
        <c:ser>
          <c:idx val="56"/>
          <c:order val="56"/>
          <c:tx>
            <c:strRef>
              <c:f>Sheet1!$BF$1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Sheet1!$BF$2:$BF$41</c:f>
            </c:numRef>
          </c:val>
          <c:smooth val="0"/>
          <c:extLst>
            <c:ext xmlns:c16="http://schemas.microsoft.com/office/drawing/2014/chart" uri="{C3380CC4-5D6E-409C-BE32-E72D297353CC}">
              <c16:uniqueId val="{00000038-780B-4120-A6D6-0DF25383AE09}"/>
            </c:ext>
          </c:extLst>
        </c:ser>
        <c:ser>
          <c:idx val="57"/>
          <c:order val="57"/>
          <c:tx>
            <c:strRef>
              <c:f>Sheet1!$BG$1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Sheet1!$BG$2:$BG$41</c:f>
            </c:numRef>
          </c:val>
          <c:smooth val="0"/>
          <c:extLst>
            <c:ext xmlns:c16="http://schemas.microsoft.com/office/drawing/2014/chart" uri="{C3380CC4-5D6E-409C-BE32-E72D297353CC}">
              <c16:uniqueId val="{00000039-780B-4120-A6D6-0DF25383AE09}"/>
            </c:ext>
          </c:extLst>
        </c:ser>
        <c:ser>
          <c:idx val="58"/>
          <c:order val="58"/>
          <c:tx>
            <c:strRef>
              <c:f>Sheet1!$BH$1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Sheet1!$BH$2:$BH$41</c:f>
            </c:numRef>
          </c:val>
          <c:smooth val="0"/>
          <c:extLst>
            <c:ext xmlns:c16="http://schemas.microsoft.com/office/drawing/2014/chart" uri="{C3380CC4-5D6E-409C-BE32-E72D297353CC}">
              <c16:uniqueId val="{0000003A-780B-4120-A6D6-0DF25383AE09}"/>
            </c:ext>
          </c:extLst>
        </c:ser>
        <c:ser>
          <c:idx val="59"/>
          <c:order val="59"/>
          <c:tx>
            <c:strRef>
              <c:f>Sheet1!$BI$1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Sheet1!$BI$2:$BI$41</c:f>
            </c:numRef>
          </c:val>
          <c:smooth val="0"/>
          <c:extLst>
            <c:ext xmlns:c16="http://schemas.microsoft.com/office/drawing/2014/chart" uri="{C3380CC4-5D6E-409C-BE32-E72D297353CC}">
              <c16:uniqueId val="{0000003B-780B-4120-A6D6-0DF25383AE09}"/>
            </c:ext>
          </c:extLst>
        </c:ser>
        <c:ser>
          <c:idx val="60"/>
          <c:order val="60"/>
          <c:tx>
            <c:strRef>
              <c:f>Sheet1!$BJ$1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Sheet1!$BJ$2:$BJ$41</c:f>
            </c:numRef>
          </c:val>
          <c:smooth val="0"/>
          <c:extLst>
            <c:ext xmlns:c16="http://schemas.microsoft.com/office/drawing/2014/chart" uri="{C3380CC4-5D6E-409C-BE32-E72D297353CC}">
              <c16:uniqueId val="{0000003C-780B-4120-A6D6-0DF25383AE09}"/>
            </c:ext>
          </c:extLst>
        </c:ser>
        <c:ser>
          <c:idx val="61"/>
          <c:order val="61"/>
          <c:tx>
            <c:strRef>
              <c:f>Sheet1!$BK$1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Sheet1!$BK$2:$BK$41</c:f>
            </c:numRef>
          </c:val>
          <c:smooth val="0"/>
          <c:extLst>
            <c:ext xmlns:c16="http://schemas.microsoft.com/office/drawing/2014/chart" uri="{C3380CC4-5D6E-409C-BE32-E72D297353CC}">
              <c16:uniqueId val="{0000003D-780B-4120-A6D6-0DF25383AE09}"/>
            </c:ext>
          </c:extLst>
        </c:ser>
        <c:ser>
          <c:idx val="62"/>
          <c:order val="62"/>
          <c:tx>
            <c:strRef>
              <c:f>Sheet1!$BL$1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Sheet1!$BL$2:$BL$41</c:f>
            </c:numRef>
          </c:val>
          <c:smooth val="0"/>
          <c:extLst>
            <c:ext xmlns:c16="http://schemas.microsoft.com/office/drawing/2014/chart" uri="{C3380CC4-5D6E-409C-BE32-E72D297353CC}">
              <c16:uniqueId val="{0000003E-780B-4120-A6D6-0DF25383AE09}"/>
            </c:ext>
          </c:extLst>
        </c:ser>
        <c:ser>
          <c:idx val="63"/>
          <c:order val="63"/>
          <c:tx>
            <c:strRef>
              <c:f>Sheet1!$BM$1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Sheet1!$BM$2:$BM$41</c:f>
            </c:numRef>
          </c:val>
          <c:smooth val="0"/>
          <c:extLst>
            <c:ext xmlns:c16="http://schemas.microsoft.com/office/drawing/2014/chart" uri="{C3380CC4-5D6E-409C-BE32-E72D297353CC}">
              <c16:uniqueId val="{0000003F-780B-4120-A6D6-0DF25383AE09}"/>
            </c:ext>
          </c:extLst>
        </c:ser>
        <c:ser>
          <c:idx val="64"/>
          <c:order val="64"/>
          <c:tx>
            <c:strRef>
              <c:f>Sheet1!$BN$1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Sheet1!$BN$2:$BN$41</c:f>
            </c:numRef>
          </c:val>
          <c:smooth val="0"/>
          <c:extLst>
            <c:ext xmlns:c16="http://schemas.microsoft.com/office/drawing/2014/chart" uri="{C3380CC4-5D6E-409C-BE32-E72D297353CC}">
              <c16:uniqueId val="{00000040-780B-4120-A6D6-0DF25383AE09}"/>
            </c:ext>
          </c:extLst>
        </c:ser>
        <c:ser>
          <c:idx val="65"/>
          <c:order val="65"/>
          <c:tx>
            <c:strRef>
              <c:f>Sheet1!$BO$1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Sheet1!$BO$2:$BO$41</c:f>
            </c:numRef>
          </c:val>
          <c:smooth val="0"/>
          <c:extLst>
            <c:ext xmlns:c16="http://schemas.microsoft.com/office/drawing/2014/chart" uri="{C3380CC4-5D6E-409C-BE32-E72D297353CC}">
              <c16:uniqueId val="{00000041-780B-4120-A6D6-0DF25383AE09}"/>
            </c:ext>
          </c:extLst>
        </c:ser>
        <c:ser>
          <c:idx val="66"/>
          <c:order val="66"/>
          <c:tx>
            <c:strRef>
              <c:f>Sheet1!$BP$1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Sheet1!$BP$2:$BP$41</c:f>
            </c:numRef>
          </c:val>
          <c:smooth val="0"/>
          <c:extLst>
            <c:ext xmlns:c16="http://schemas.microsoft.com/office/drawing/2014/chart" uri="{C3380CC4-5D6E-409C-BE32-E72D297353CC}">
              <c16:uniqueId val="{00000042-780B-4120-A6D6-0DF25383AE09}"/>
            </c:ext>
          </c:extLst>
        </c:ser>
        <c:ser>
          <c:idx val="67"/>
          <c:order val="67"/>
          <c:tx>
            <c:strRef>
              <c:f>Sheet1!$BQ$1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Sheet1!$BQ$2:$BQ$41</c:f>
            </c:numRef>
          </c:val>
          <c:smooth val="0"/>
          <c:extLst>
            <c:ext xmlns:c16="http://schemas.microsoft.com/office/drawing/2014/chart" uri="{C3380CC4-5D6E-409C-BE32-E72D297353CC}">
              <c16:uniqueId val="{00000043-780B-4120-A6D6-0DF25383AE09}"/>
            </c:ext>
          </c:extLst>
        </c:ser>
        <c:ser>
          <c:idx val="68"/>
          <c:order val="68"/>
          <c:tx>
            <c:strRef>
              <c:f>Sheet1!$BR$1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Sheet1!$BR$2:$BR$41</c:f>
            </c:numRef>
          </c:val>
          <c:smooth val="0"/>
          <c:extLst>
            <c:ext xmlns:c16="http://schemas.microsoft.com/office/drawing/2014/chart" uri="{C3380CC4-5D6E-409C-BE32-E72D297353CC}">
              <c16:uniqueId val="{00000044-780B-4120-A6D6-0DF25383AE09}"/>
            </c:ext>
          </c:extLst>
        </c:ser>
        <c:ser>
          <c:idx val="69"/>
          <c:order val="69"/>
          <c:tx>
            <c:strRef>
              <c:f>Sheet1!$BS$1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Sheet1!$BS$2:$BS$41</c:f>
            </c:numRef>
          </c:val>
          <c:smooth val="0"/>
          <c:extLst>
            <c:ext xmlns:c16="http://schemas.microsoft.com/office/drawing/2014/chart" uri="{C3380CC4-5D6E-409C-BE32-E72D297353CC}">
              <c16:uniqueId val="{00000045-780B-4120-A6D6-0DF25383AE09}"/>
            </c:ext>
          </c:extLst>
        </c:ser>
        <c:ser>
          <c:idx val="70"/>
          <c:order val="70"/>
          <c:tx>
            <c:strRef>
              <c:f>Sheet1!$BT$1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Sheet1!$BT$2:$BT$41</c:f>
            </c:numRef>
          </c:val>
          <c:smooth val="0"/>
          <c:extLst>
            <c:ext xmlns:c16="http://schemas.microsoft.com/office/drawing/2014/chart" uri="{C3380CC4-5D6E-409C-BE32-E72D297353CC}">
              <c16:uniqueId val="{00000046-780B-4120-A6D6-0DF25383AE09}"/>
            </c:ext>
          </c:extLst>
        </c:ser>
        <c:ser>
          <c:idx val="71"/>
          <c:order val="71"/>
          <c:tx>
            <c:strRef>
              <c:f>Sheet1!$BU$1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Sheet1!$BU$2:$BU$41</c:f>
            </c:numRef>
          </c:val>
          <c:smooth val="0"/>
          <c:extLst>
            <c:ext xmlns:c16="http://schemas.microsoft.com/office/drawing/2014/chart" uri="{C3380CC4-5D6E-409C-BE32-E72D297353CC}">
              <c16:uniqueId val="{00000047-780B-4120-A6D6-0DF25383A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686048"/>
        <c:axId val="223648808"/>
      </c:lineChart>
      <c:catAx>
        <c:axId val="22568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648808"/>
        <c:crosses val="autoZero"/>
        <c:auto val="1"/>
        <c:lblAlgn val="ctr"/>
        <c:lblOffset val="100"/>
        <c:noMultiLvlLbl val="0"/>
      </c:catAx>
      <c:valAx>
        <c:axId val="22364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8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5412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01/01/2013 - 04/30/2016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173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2017-05-17T11:26:16Z</dcterms:created>
  <dcterms:modified xsi:type="dcterms:W3CDTF">2017-05-17T11:26:20Z</dcterms:modified>
</cp:coreProperties>
</file>