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(на русском)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  <c:pt idx="15">
                  <c:v>42826</c:v>
                </c:pt>
              </c:numCache>
            </c:num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346</c:v>
                </c:pt>
                <c:pt idx="1">
                  <c:v>250</c:v>
                </c:pt>
                <c:pt idx="2">
                  <c:v>186</c:v>
                </c:pt>
                <c:pt idx="3">
                  <c:v>264</c:v>
                </c:pt>
                <c:pt idx="4">
                  <c:v>254</c:v>
                </c:pt>
                <c:pt idx="5">
                  <c:v>332</c:v>
                </c:pt>
                <c:pt idx="6">
                  <c:v>419</c:v>
                </c:pt>
                <c:pt idx="7">
                  <c:v>455</c:v>
                </c:pt>
                <c:pt idx="8">
                  <c:v>322</c:v>
                </c:pt>
                <c:pt idx="9">
                  <c:v>407</c:v>
                </c:pt>
                <c:pt idx="10">
                  <c:v>409</c:v>
                </c:pt>
                <c:pt idx="11">
                  <c:v>534</c:v>
                </c:pt>
                <c:pt idx="12">
                  <c:v>525</c:v>
                </c:pt>
                <c:pt idx="13">
                  <c:v>589</c:v>
                </c:pt>
                <c:pt idx="14">
                  <c:v>425</c:v>
                </c:pt>
                <c:pt idx="15">
                  <c:v>433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A17-4A8E-B5FB-E96200DF2F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4630952"/>
        <c:axId val="234629640"/>
      </c:lineChart>
      <c:dateAx>
        <c:axId val="234630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629640"/>
        <c:crosses val="autoZero"/>
        <c:auto val="1"/>
        <c:lblOffset val="100"/>
        <c:baseTimeUnit val="months"/>
      </c:dateAx>
      <c:valAx>
        <c:axId val="234629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630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115859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01/01/2016 - 04/30/2017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66606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</dc:title>
  <dc:creator>Administrator</dc:creator>
  <cp:lastModifiedBy>Administrator</cp:lastModifiedBy>
  <cp:revision>1</cp:revision>
  <dcterms:created xsi:type="dcterms:W3CDTF">2017-05-12T15:11:56Z</dcterms:created>
  <dcterms:modified xsi:type="dcterms:W3CDTF">2017-05-12T15:11:59Z</dcterms:modified>
</cp:coreProperties>
</file>