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(на русском)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139206</c:v>
                </c:pt>
                <c:pt idx="1">
                  <c:v>211614</c:v>
                </c:pt>
                <c:pt idx="2">
                  <c:v>321013</c:v>
                </c:pt>
                <c:pt idx="3">
                  <c:v>468613</c:v>
                </c:pt>
                <c:pt idx="4">
                  <c:v>539395</c:v>
                </c:pt>
                <c:pt idx="5">
                  <c:v>794743</c:v>
                </c:pt>
                <c:pt idx="6">
                  <c:v>2117372</c:v>
                </c:pt>
                <c:pt idx="7">
                  <c:v>1668192</c:v>
                </c:pt>
                <c:pt idx="8">
                  <c:v>1524151</c:v>
                </c:pt>
                <c:pt idx="9">
                  <c:v>1721652</c:v>
                </c:pt>
                <c:pt idx="10">
                  <c:v>1793435</c:v>
                </c:pt>
                <c:pt idx="11">
                  <c:v>2211280</c:v>
                </c:pt>
                <c:pt idx="12">
                  <c:v>3215822</c:v>
                </c:pt>
                <c:pt idx="13">
                  <c:v>2512400</c:v>
                </c:pt>
                <c:pt idx="14">
                  <c:v>2237275</c:v>
                </c:pt>
                <c:pt idx="15">
                  <c:v>2197666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F8-42BE-932C-3BB5E85C8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994192"/>
        <c:axId val="229996816"/>
      </c:lineChart>
      <c:dateAx>
        <c:axId val="229994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996816"/>
        <c:crosses val="autoZero"/>
        <c:auto val="1"/>
        <c:lblOffset val="100"/>
        <c:baseTimeUnit val="months"/>
      </c:dateAx>
      <c:valAx>
        <c:axId val="22999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99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6980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49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2017-05-12T15:06:10Z</dcterms:created>
  <dcterms:modified xsi:type="dcterms:W3CDTF">2017-05-12T15:06:14Z</dcterms:modified>
</cp:coreProperties>
</file>