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DDE1-42B8-98BC-398730A87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89928"/>
        <c:axId val="238887960"/>
      </c:lineChart>
      <c:catAx>
        <c:axId val="23888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87960"/>
        <c:crosses val="autoZero"/>
        <c:auto val="1"/>
        <c:lblAlgn val="ctr"/>
        <c:lblOffset val="100"/>
        <c:noMultiLvlLbl val="0"/>
      </c:catAx>
      <c:valAx>
        <c:axId val="23888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8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7934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6580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2017-05-12T15:05:54Z</dcterms:created>
  <dcterms:modified xsi:type="dcterms:W3CDTF">2017-05-12T15:05:58Z</dcterms:modified>
</cp:coreProperties>
</file>