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Sheet1!$A$2:$A$17</c:f>
            </c:multiLvlStrRef>
          </c:cat>
          <c:val>
            <c:numRef>
              <c:f>Sheet1!$B$2:$B$17</c:f>
            </c:numRef>
          </c:val>
          <c:smooth val="0"/>
          <c:extLst>
            <c:ext xmlns:c16="http://schemas.microsoft.com/office/drawing/2014/chart" uri="{C3380CC4-5D6E-409C-BE32-E72D297353CC}">
              <c16:uniqueId val="{00000000-B3B5-422C-80B3-0A15B77E453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63040520"/>
        <c:axId val="263041504"/>
      </c:lineChart>
      <c:catAx>
        <c:axId val="2630405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3041504"/>
        <c:crosses val="autoZero"/>
        <c:auto val="1"/>
        <c:lblAlgn val="ctr"/>
        <c:lblOffset val="100"/>
        <c:noMultiLvlLbl val="0"/>
      </c:catAx>
      <c:valAx>
        <c:axId val="2630415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30405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5/12/2017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5/12/2017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5/12/2017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5/12/2017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5/12/2017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5/12/2017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Video Views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23931516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01/01/2016 - 04/30/2017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970789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8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Video Views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Video Views</dc:title>
  <dc:creator>Administrator</dc:creator>
  <cp:lastModifiedBy>Administrator</cp:lastModifiedBy>
  <cp:revision>1</cp:revision>
  <dcterms:created xsi:type="dcterms:W3CDTF">2017-05-12T15:05:49Z</dcterms:created>
  <dcterms:modified xsi:type="dcterms:W3CDTF">2017-05-12T15:05:53Z</dcterms:modified>
</cp:coreProperties>
</file>