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Sheet1!$A$2:$A$17</c:f>
              <c:numCache>
                <c:formatCode>m/d/yyyy</c:formatCode>
                <c:ptCount val="16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1156912</c:v>
                </c:pt>
                <c:pt idx="1">
                  <c:v>986299</c:v>
                </c:pt>
                <c:pt idx="2">
                  <c:v>1337945</c:v>
                </c:pt>
                <c:pt idx="3">
                  <c:v>1486590</c:v>
                </c:pt>
                <c:pt idx="4">
                  <c:v>1250489</c:v>
                </c:pt>
                <c:pt idx="5">
                  <c:v>2011729</c:v>
                </c:pt>
                <c:pt idx="6">
                  <c:v>3846209</c:v>
                </c:pt>
                <c:pt idx="7">
                  <c:v>3451030</c:v>
                </c:pt>
                <c:pt idx="8">
                  <c:v>2727595</c:v>
                </c:pt>
                <c:pt idx="9">
                  <c:v>3685631</c:v>
                </c:pt>
                <c:pt idx="10">
                  <c:v>3868962</c:v>
                </c:pt>
                <c:pt idx="11">
                  <c:v>5535353</c:v>
                </c:pt>
                <c:pt idx="12">
                  <c:v>5392546</c:v>
                </c:pt>
                <c:pt idx="13">
                  <c:v>4981280</c:v>
                </c:pt>
                <c:pt idx="14">
                  <c:v>2639172</c:v>
                </c:pt>
                <c:pt idx="15">
                  <c:v>2543518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45-4E66-AF5B-AB81F14E40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Sheet1!$A$2:$A$17</c:f>
              <c:numCache>
                <c:formatCode>m/d/yyyy</c:formatCode>
                <c:ptCount val="16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0</c:v>
                </c:pt>
                <c:pt idx="1">
                  <c:v>18561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63026</c:v>
                </c:pt>
                <c:pt idx="10">
                  <c:v>3032</c:v>
                </c:pt>
                <c:pt idx="11">
                  <c:v>0</c:v>
                </c:pt>
                <c:pt idx="12">
                  <c:v>308215</c:v>
                </c:pt>
                <c:pt idx="13">
                  <c:v>325649</c:v>
                </c:pt>
                <c:pt idx="14">
                  <c:v>293365</c:v>
                </c:pt>
                <c:pt idx="15">
                  <c:v>234536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45-4E66-AF5B-AB81F14E40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9478288"/>
        <c:axId val="229478944"/>
      </c:areaChart>
      <c:dateAx>
        <c:axId val="22947828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478944"/>
        <c:crosses val="autoZero"/>
        <c:auto val="1"/>
        <c:lblOffset val="100"/>
        <c:baseTimeUnit val="months"/>
      </c:dateAx>
      <c:valAx>
        <c:axId val="22947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4782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6568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3692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2017-05-12T14:54:04Z</dcterms:created>
  <dcterms:modified xsi:type="dcterms:W3CDTF">2017-05-12T14:54:08Z</dcterms:modified>
</cp:coreProperties>
</file>