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(عربية)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  <c:pt idx="9">
                  <c:v>42826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1264</c:v>
                </c:pt>
                <c:pt idx="1">
                  <c:v>1076</c:v>
                </c:pt>
                <c:pt idx="2">
                  <c:v>1025</c:v>
                </c:pt>
                <c:pt idx="3">
                  <c:v>1102</c:v>
                </c:pt>
                <c:pt idx="4">
                  <c:v>1233</c:v>
                </c:pt>
                <c:pt idx="5">
                  <c:v>1328</c:v>
                </c:pt>
                <c:pt idx="6">
                  <c:v>1194</c:v>
                </c:pt>
                <c:pt idx="7">
                  <c:v>1198</c:v>
                </c:pt>
                <c:pt idx="8">
                  <c:v>1241</c:v>
                </c:pt>
                <c:pt idx="9">
                  <c:v>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49-4AD0-B73A-32960B63D0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413352"/>
        <c:axId val="231415648"/>
      </c:lineChart>
      <c:dateAx>
        <c:axId val="23141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15648"/>
        <c:crosses val="autoZero"/>
        <c:auto val="1"/>
        <c:lblOffset val="100"/>
        <c:baseTimeUnit val="months"/>
      </c:dateAx>
      <c:valAx>
        <c:axId val="23141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1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764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10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2017-05-10T15:35:18Z</dcterms:created>
  <dcterms:modified xsi:type="dcterms:W3CDTF">2017-05-10T15:35:22Z</dcterms:modified>
</cp:coreProperties>
</file>