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A980-420E-92D1-FE76EB45F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48416"/>
        <c:axId val="241331104"/>
      </c:lineChart>
      <c:catAx>
        <c:axId val="24524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31104"/>
        <c:crosses val="autoZero"/>
        <c:auto val="1"/>
        <c:lblAlgn val="ctr"/>
        <c:lblOffset val="100"/>
        <c:noMultiLvlLbl val="0"/>
      </c:catAx>
      <c:valAx>
        <c:axId val="24133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4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0431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9166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2017-05-10T15:34:59Z</dcterms:created>
  <dcterms:modified xsi:type="dcterms:W3CDTF">2017-05-10T15:35:03Z</dcterms:modified>
</cp:coreProperties>
</file>