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(عربية)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  <c:pt idx="7">
                  <c:v>42767</c:v>
                </c:pt>
                <c:pt idx="8">
                  <c:v>42795</c:v>
                </c:pt>
                <c:pt idx="9">
                  <c:v>42826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1509</c:v>
                </c:pt>
                <c:pt idx="1">
                  <c:v>1552</c:v>
                </c:pt>
                <c:pt idx="2">
                  <c:v>1416</c:v>
                </c:pt>
                <c:pt idx="3">
                  <c:v>1414</c:v>
                </c:pt>
                <c:pt idx="4">
                  <c:v>1532</c:v>
                </c:pt>
                <c:pt idx="5">
                  <c:v>928</c:v>
                </c:pt>
                <c:pt idx="6">
                  <c:v>741</c:v>
                </c:pt>
                <c:pt idx="7">
                  <c:v>665</c:v>
                </c:pt>
                <c:pt idx="8">
                  <c:v>798</c:v>
                </c:pt>
                <c:pt idx="9">
                  <c:v>1340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2A-4473-BEF3-A3FA93FBB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043992"/>
        <c:axId val="227044320"/>
      </c:lineChart>
      <c:dateAx>
        <c:axId val="22704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44320"/>
        <c:crosses val="autoZero"/>
        <c:auto val="1"/>
        <c:lblOffset val="100"/>
        <c:baseTimeUnit val="months"/>
      </c:dateAx>
      <c:valAx>
        <c:axId val="22704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4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509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767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2017-05-10T15:33:30Z</dcterms:created>
  <dcterms:modified xsi:type="dcterms:W3CDTF">2017-05-10T15:33:34Z</dcterms:modified>
</cp:coreProperties>
</file>