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Sheet1!$A$2:$A$11</c:f>
            </c:multiLvlStrRef>
          </c:cat>
          <c:val>
            <c:numRef>
              <c:f>Sheet1!$B$2:$B$11</c:f>
            </c:numRef>
          </c:val>
          <c:smooth val="0"/>
          <c:extLst>
            <c:ext xmlns:c16="http://schemas.microsoft.com/office/drawing/2014/chart" uri="{C3380CC4-5D6E-409C-BE32-E72D297353CC}">
              <c16:uniqueId val="{00000000-6155-4F6E-A262-341321B172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852392"/>
        <c:axId val="269851736"/>
      </c:lineChart>
      <c:catAx>
        <c:axId val="269852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851736"/>
        <c:crosses val="autoZero"/>
        <c:auto val="1"/>
        <c:lblAlgn val="ctr"/>
        <c:lblOffset val="100"/>
        <c:noMultiLvlLbl val="0"/>
      </c:catAx>
      <c:valAx>
        <c:axId val="269851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852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414762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00184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2017-05-10T15:33:17Z</dcterms:created>
  <dcterms:modified xsi:type="dcterms:W3CDTF">2017-05-10T15:33:21Z</dcterms:modified>
</cp:coreProperties>
</file>