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39388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065952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84550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895168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09214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41020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4560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5758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59077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825947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1847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28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918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(Deutsch)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071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(Türkçe)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895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Global 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61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Deutsch lernen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7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Euromaxx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44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Deutsche Welle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7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عربية)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535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موقع قنطرة للحوار مع العالم الاسلامي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18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Media Forum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0168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2706187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7604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866437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306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8754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6539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03124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6599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29416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9274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85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8612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855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Women Talk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138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38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Freedom of Speech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10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Qantara.de - Dialog mit der islamischen Welt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268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درى)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349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Български)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025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- Bundesliga Kick 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66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(Português para  África)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92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Akademie - Asia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13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(Français)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114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2819066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7605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759354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5572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88052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8849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9444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42345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6823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53630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61122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67227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661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Reise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22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Akademie América Latina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74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Culture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940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Akademie - Middle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635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DW Akademie -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4646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05/02/2017 - 05/09/2017</a:t>
            </a:r>
          </a:p>
        </p:txBody>
      </p:sp>
    </p:spTree>
    <p:extLst>
      <p:ext uri="{BB962C8B-B14F-4D97-AF65-F5344CB8AC3E}">
        <p14:creationId xmlns:p14="http://schemas.microsoft.com/office/powerpoint/2010/main" val="40956002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447</Words>
  <Application>Microsoft Office PowerPoint</Application>
  <PresentationFormat>On-screen Show (4:3)</PresentationFormat>
  <Paragraphs>286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Facebook Key Metrics Table - 1 of 3</vt:lpstr>
      <vt:lpstr>Facebook Key Metrics Table - 2 of 3</vt:lpstr>
      <vt:lpstr>Facebook Key Metrics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3</dc:title>
  <dc:creator>Administrator</dc:creator>
  <cp:lastModifiedBy>Administrator</cp:lastModifiedBy>
  <cp:revision>1</cp:revision>
  <dcterms:created xsi:type="dcterms:W3CDTF">2017-05-10T15:25:04Z</dcterms:created>
  <dcterms:modified xsi:type="dcterms:W3CDTF">2017-05-10T15:28:23Z</dcterms:modified>
</cp:coreProperties>
</file>