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Sheet1!$A$2:$A$44</c:f>
              <c:numCache>
                <c:formatCode>m/d/yyyy</c:formatCode>
                <c:ptCount val="43"/>
                <c:pt idx="0">
                  <c:v>42555</c:v>
                </c:pt>
                <c:pt idx="1">
                  <c:v>42562</c:v>
                </c:pt>
                <c:pt idx="2">
                  <c:v>42569</c:v>
                </c:pt>
                <c:pt idx="3">
                  <c:v>42576</c:v>
                </c:pt>
                <c:pt idx="4">
                  <c:v>42583</c:v>
                </c:pt>
                <c:pt idx="5">
                  <c:v>42590</c:v>
                </c:pt>
                <c:pt idx="6">
                  <c:v>42597</c:v>
                </c:pt>
                <c:pt idx="7">
                  <c:v>42604</c:v>
                </c:pt>
                <c:pt idx="8">
                  <c:v>42611</c:v>
                </c:pt>
                <c:pt idx="9">
                  <c:v>42618</c:v>
                </c:pt>
                <c:pt idx="10">
                  <c:v>42625</c:v>
                </c:pt>
                <c:pt idx="11">
                  <c:v>42632</c:v>
                </c:pt>
                <c:pt idx="12">
                  <c:v>42639</c:v>
                </c:pt>
                <c:pt idx="13">
                  <c:v>42646</c:v>
                </c:pt>
                <c:pt idx="14">
                  <c:v>42653</c:v>
                </c:pt>
                <c:pt idx="15">
                  <c:v>42660</c:v>
                </c:pt>
                <c:pt idx="16">
                  <c:v>42667</c:v>
                </c:pt>
                <c:pt idx="17">
                  <c:v>42674</c:v>
                </c:pt>
                <c:pt idx="18">
                  <c:v>42681</c:v>
                </c:pt>
                <c:pt idx="19">
                  <c:v>42688</c:v>
                </c:pt>
                <c:pt idx="20">
                  <c:v>42695</c:v>
                </c:pt>
                <c:pt idx="21">
                  <c:v>42702</c:v>
                </c:pt>
                <c:pt idx="22">
                  <c:v>42709</c:v>
                </c:pt>
                <c:pt idx="23">
                  <c:v>42716</c:v>
                </c:pt>
                <c:pt idx="24">
                  <c:v>42723</c:v>
                </c:pt>
                <c:pt idx="25">
                  <c:v>42730</c:v>
                </c:pt>
                <c:pt idx="26">
                  <c:v>42737</c:v>
                </c:pt>
                <c:pt idx="27">
                  <c:v>42744</c:v>
                </c:pt>
                <c:pt idx="28">
                  <c:v>42751</c:v>
                </c:pt>
                <c:pt idx="29">
                  <c:v>42758</c:v>
                </c:pt>
                <c:pt idx="30">
                  <c:v>42765</c:v>
                </c:pt>
                <c:pt idx="31">
                  <c:v>42772</c:v>
                </c:pt>
                <c:pt idx="32">
                  <c:v>42779</c:v>
                </c:pt>
                <c:pt idx="33">
                  <c:v>42786</c:v>
                </c:pt>
                <c:pt idx="34">
                  <c:v>42793</c:v>
                </c:pt>
                <c:pt idx="35">
                  <c:v>42800</c:v>
                </c:pt>
                <c:pt idx="36">
                  <c:v>42807</c:v>
                </c:pt>
                <c:pt idx="37">
                  <c:v>42814</c:v>
                </c:pt>
                <c:pt idx="38">
                  <c:v>42821</c:v>
                </c:pt>
                <c:pt idx="39">
                  <c:v>42828</c:v>
                </c:pt>
                <c:pt idx="40">
                  <c:v>42835</c:v>
                </c:pt>
                <c:pt idx="41">
                  <c:v>42842</c:v>
                </c:pt>
                <c:pt idx="42">
                  <c:v>42849</c:v>
                </c:pt>
              </c:numCache>
            </c:numRef>
          </c:cat>
          <c:val>
            <c:numRef>
              <c:f>Sheet1!$B$2:$B$44</c:f>
              <c:numCache>
                <c:formatCode>General</c:formatCode>
                <c:ptCount val="43"/>
                <c:pt idx="0">
                  <c:v>696134</c:v>
                </c:pt>
                <c:pt idx="1">
                  <c:v>1302858</c:v>
                </c:pt>
                <c:pt idx="2">
                  <c:v>1228286</c:v>
                </c:pt>
                <c:pt idx="3">
                  <c:v>674391</c:v>
                </c:pt>
                <c:pt idx="4">
                  <c:v>3775532</c:v>
                </c:pt>
                <c:pt idx="5">
                  <c:v>2357673</c:v>
                </c:pt>
                <c:pt idx="6">
                  <c:v>1821980</c:v>
                </c:pt>
                <c:pt idx="7">
                  <c:v>3064365</c:v>
                </c:pt>
                <c:pt idx="8">
                  <c:v>2065957</c:v>
                </c:pt>
                <c:pt idx="9">
                  <c:v>2832591</c:v>
                </c:pt>
                <c:pt idx="10">
                  <c:v>1913833</c:v>
                </c:pt>
                <c:pt idx="11">
                  <c:v>1637370</c:v>
                </c:pt>
                <c:pt idx="12">
                  <c:v>1589560</c:v>
                </c:pt>
                <c:pt idx="13">
                  <c:v>1095428</c:v>
                </c:pt>
                <c:pt idx="14">
                  <c:v>804458</c:v>
                </c:pt>
                <c:pt idx="15">
                  <c:v>5644870</c:v>
                </c:pt>
                <c:pt idx="16">
                  <c:v>718124</c:v>
                </c:pt>
                <c:pt idx="17">
                  <c:v>646198</c:v>
                </c:pt>
                <c:pt idx="18">
                  <c:v>1388366</c:v>
                </c:pt>
                <c:pt idx="19">
                  <c:v>989629</c:v>
                </c:pt>
                <c:pt idx="20">
                  <c:v>983825</c:v>
                </c:pt>
                <c:pt idx="21">
                  <c:v>1047082</c:v>
                </c:pt>
                <c:pt idx="22">
                  <c:v>958872</c:v>
                </c:pt>
                <c:pt idx="23">
                  <c:v>1221041</c:v>
                </c:pt>
                <c:pt idx="24">
                  <c:v>862181</c:v>
                </c:pt>
                <c:pt idx="25">
                  <c:v>513056</c:v>
                </c:pt>
                <c:pt idx="26">
                  <c:v>929025</c:v>
                </c:pt>
                <c:pt idx="27">
                  <c:v>2290409</c:v>
                </c:pt>
                <c:pt idx="28">
                  <c:v>885660</c:v>
                </c:pt>
                <c:pt idx="29">
                  <c:v>894926</c:v>
                </c:pt>
                <c:pt idx="30">
                  <c:v>1026106</c:v>
                </c:pt>
                <c:pt idx="31">
                  <c:v>1052823</c:v>
                </c:pt>
                <c:pt idx="32">
                  <c:v>650023</c:v>
                </c:pt>
                <c:pt idx="33">
                  <c:v>1152828</c:v>
                </c:pt>
                <c:pt idx="34">
                  <c:v>860425</c:v>
                </c:pt>
                <c:pt idx="35">
                  <c:v>942507</c:v>
                </c:pt>
                <c:pt idx="36">
                  <c:v>1166340</c:v>
                </c:pt>
                <c:pt idx="37">
                  <c:v>783285</c:v>
                </c:pt>
                <c:pt idx="38">
                  <c:v>576495</c:v>
                </c:pt>
                <c:pt idx="39">
                  <c:v>954544</c:v>
                </c:pt>
                <c:pt idx="40">
                  <c:v>569426</c:v>
                </c:pt>
                <c:pt idx="41">
                  <c:v>556657</c:v>
                </c:pt>
                <c:pt idx="42">
                  <c:v>866617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D9-4247-8FD1-64351E64B6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135720"/>
        <c:axId val="274136048"/>
      </c:lineChart>
      <c:dateAx>
        <c:axId val="27413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36048"/>
        <c:crosses val="autoZero"/>
        <c:auto val="1"/>
        <c:lblOffset val="100"/>
        <c:baseTimeUnit val="days"/>
      </c:dateAx>
      <c:valAx>
        <c:axId val="27413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13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123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1910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2017-05-10T15:15:38Z</dcterms:created>
  <dcterms:modified xsi:type="dcterms:W3CDTF">2017-05-10T15:15:41Z</dcterms:modified>
</cp:coreProperties>
</file>