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Sheet1!$A$2:$A$44</c:f>
            </c:multiLvlStrRef>
          </c:cat>
          <c:val>
            <c:numRef>
              <c:f>Sheet1!$B$2:$B$44</c:f>
            </c:numRef>
          </c:val>
          <c:smooth val="0"/>
          <c:extLst>
            <c:ext xmlns:c16="http://schemas.microsoft.com/office/drawing/2014/chart" uri="{C3380CC4-5D6E-409C-BE32-E72D297353CC}">
              <c16:uniqueId val="{00000000-192E-450D-B8F5-3D1E35665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22152"/>
        <c:axId val="233521496"/>
      </c:lineChart>
      <c:catAx>
        <c:axId val="23352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21496"/>
        <c:crosses val="autoZero"/>
        <c:auto val="1"/>
        <c:lblAlgn val="ctr"/>
        <c:lblOffset val="100"/>
        <c:noMultiLvlLbl val="0"/>
      </c:catAx>
      <c:valAx>
        <c:axId val="23352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2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003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028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2017-05-10T15:14:06Z</dcterms:created>
  <dcterms:modified xsi:type="dcterms:W3CDTF">2017-05-10T15:14:09Z</dcterms:modified>
</cp:coreProperties>
</file>