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(عربية)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Sheet1!$A$2:$A$44</c:f>
              <c:numCache>
                <c:formatCode>m/d/yyyy</c:formatCode>
                <c:ptCount val="43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  <c:pt idx="41">
                  <c:v>42842</c:v>
                </c:pt>
                <c:pt idx="42">
                  <c:v>42849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3952270</c:v>
                </c:pt>
                <c:pt idx="1">
                  <c:v>2986565</c:v>
                </c:pt>
                <c:pt idx="2">
                  <c:v>4149496</c:v>
                </c:pt>
                <c:pt idx="3">
                  <c:v>4027069</c:v>
                </c:pt>
                <c:pt idx="4">
                  <c:v>3900961</c:v>
                </c:pt>
                <c:pt idx="5">
                  <c:v>1984701</c:v>
                </c:pt>
                <c:pt idx="6">
                  <c:v>5268421</c:v>
                </c:pt>
                <c:pt idx="7">
                  <c:v>5124688</c:v>
                </c:pt>
                <c:pt idx="8">
                  <c:v>4277971</c:v>
                </c:pt>
                <c:pt idx="9">
                  <c:v>4416309</c:v>
                </c:pt>
                <c:pt idx="10">
                  <c:v>5474917</c:v>
                </c:pt>
                <c:pt idx="11">
                  <c:v>3758109</c:v>
                </c:pt>
                <c:pt idx="12">
                  <c:v>3680432</c:v>
                </c:pt>
                <c:pt idx="13">
                  <c:v>4509381</c:v>
                </c:pt>
                <c:pt idx="14">
                  <c:v>5231252</c:v>
                </c:pt>
                <c:pt idx="15">
                  <c:v>4836492</c:v>
                </c:pt>
                <c:pt idx="16">
                  <c:v>4148219</c:v>
                </c:pt>
                <c:pt idx="17">
                  <c:v>6667634</c:v>
                </c:pt>
                <c:pt idx="18">
                  <c:v>9403421</c:v>
                </c:pt>
                <c:pt idx="19">
                  <c:v>6877889</c:v>
                </c:pt>
                <c:pt idx="20">
                  <c:v>5363667</c:v>
                </c:pt>
                <c:pt idx="21">
                  <c:v>4024559</c:v>
                </c:pt>
                <c:pt idx="22">
                  <c:v>3431009</c:v>
                </c:pt>
                <c:pt idx="23">
                  <c:v>3389561</c:v>
                </c:pt>
                <c:pt idx="24">
                  <c:v>4661716</c:v>
                </c:pt>
                <c:pt idx="25">
                  <c:v>3188120</c:v>
                </c:pt>
                <c:pt idx="26">
                  <c:v>1679730</c:v>
                </c:pt>
                <c:pt idx="27">
                  <c:v>2426437</c:v>
                </c:pt>
                <c:pt idx="28">
                  <c:v>3585745</c:v>
                </c:pt>
                <c:pt idx="29">
                  <c:v>2731739</c:v>
                </c:pt>
                <c:pt idx="30">
                  <c:v>3136971</c:v>
                </c:pt>
                <c:pt idx="31">
                  <c:v>3837590</c:v>
                </c:pt>
                <c:pt idx="32">
                  <c:v>2992585</c:v>
                </c:pt>
                <c:pt idx="33">
                  <c:v>2825410</c:v>
                </c:pt>
                <c:pt idx="34">
                  <c:v>2774296</c:v>
                </c:pt>
                <c:pt idx="35">
                  <c:v>2932314</c:v>
                </c:pt>
                <c:pt idx="36">
                  <c:v>4005448</c:v>
                </c:pt>
                <c:pt idx="37">
                  <c:v>2140547</c:v>
                </c:pt>
                <c:pt idx="38">
                  <c:v>3350582</c:v>
                </c:pt>
                <c:pt idx="39">
                  <c:v>4700623</c:v>
                </c:pt>
                <c:pt idx="40">
                  <c:v>4477760</c:v>
                </c:pt>
                <c:pt idx="41">
                  <c:v>6203553</c:v>
                </c:pt>
                <c:pt idx="42">
                  <c:v>5623463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11-482A-A57D-11C40ECC07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618896"/>
        <c:axId val="239617256"/>
      </c:lineChart>
      <c:dateAx>
        <c:axId val="239618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17256"/>
        <c:crosses val="autoZero"/>
        <c:auto val="1"/>
        <c:lblOffset val="100"/>
        <c:baseTimeUnit val="days"/>
      </c:dateAx>
      <c:valAx>
        <c:axId val="23961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1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39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83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2017-05-10T15:13:58Z</dcterms:created>
  <dcterms:modified xsi:type="dcterms:W3CDTF">2017-05-10T15:14:01Z</dcterms:modified>
</cp:coreProperties>
</file>