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Sheet1!$A$2:$A$45</c:f>
              <c:numCache>
                <c:formatCode>m/d/yyyy</c:formatCode>
                <c:ptCount val="44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  <c:pt idx="41">
                  <c:v>42842</c:v>
                </c:pt>
                <c:pt idx="42">
                  <c:v>42849</c:v>
                </c:pt>
                <c:pt idx="43">
                  <c:v>42856</c:v>
                </c:pt>
              </c:numCache>
            </c:numRef>
          </c:cat>
          <c:val>
            <c:numRef>
              <c:f>Sheet1!$B$2:$B$45</c:f>
              <c:numCache>
                <c:formatCode>General</c:formatCode>
                <c:ptCount val="44"/>
                <c:pt idx="0">
                  <c:v>606</c:v>
                </c:pt>
                <c:pt idx="1">
                  <c:v>795</c:v>
                </c:pt>
                <c:pt idx="2">
                  <c:v>522</c:v>
                </c:pt>
                <c:pt idx="3">
                  <c:v>722</c:v>
                </c:pt>
                <c:pt idx="4">
                  <c:v>1404</c:v>
                </c:pt>
                <c:pt idx="5">
                  <c:v>792</c:v>
                </c:pt>
                <c:pt idx="6">
                  <c:v>1184</c:v>
                </c:pt>
                <c:pt idx="7">
                  <c:v>604</c:v>
                </c:pt>
                <c:pt idx="8">
                  <c:v>778</c:v>
                </c:pt>
                <c:pt idx="9">
                  <c:v>491</c:v>
                </c:pt>
                <c:pt idx="10">
                  <c:v>1177</c:v>
                </c:pt>
                <c:pt idx="11">
                  <c:v>734</c:v>
                </c:pt>
                <c:pt idx="12">
                  <c:v>476</c:v>
                </c:pt>
                <c:pt idx="13">
                  <c:v>517</c:v>
                </c:pt>
                <c:pt idx="14">
                  <c:v>578</c:v>
                </c:pt>
                <c:pt idx="15">
                  <c:v>1407</c:v>
                </c:pt>
                <c:pt idx="16">
                  <c:v>596</c:v>
                </c:pt>
                <c:pt idx="17">
                  <c:v>1053</c:v>
                </c:pt>
                <c:pt idx="18">
                  <c:v>669</c:v>
                </c:pt>
                <c:pt idx="19">
                  <c:v>771</c:v>
                </c:pt>
                <c:pt idx="20">
                  <c:v>962</c:v>
                </c:pt>
                <c:pt idx="21">
                  <c:v>1132</c:v>
                </c:pt>
                <c:pt idx="22">
                  <c:v>787</c:v>
                </c:pt>
                <c:pt idx="23">
                  <c:v>891</c:v>
                </c:pt>
                <c:pt idx="24">
                  <c:v>729</c:v>
                </c:pt>
                <c:pt idx="25">
                  <c:v>495</c:v>
                </c:pt>
                <c:pt idx="26">
                  <c:v>685</c:v>
                </c:pt>
                <c:pt idx="27">
                  <c:v>810</c:v>
                </c:pt>
                <c:pt idx="28">
                  <c:v>648</c:v>
                </c:pt>
                <c:pt idx="29">
                  <c:v>747</c:v>
                </c:pt>
                <c:pt idx="30">
                  <c:v>567</c:v>
                </c:pt>
                <c:pt idx="31">
                  <c:v>398</c:v>
                </c:pt>
                <c:pt idx="32">
                  <c:v>705</c:v>
                </c:pt>
                <c:pt idx="33">
                  <c:v>723</c:v>
                </c:pt>
                <c:pt idx="34">
                  <c:v>550</c:v>
                </c:pt>
                <c:pt idx="35">
                  <c:v>354</c:v>
                </c:pt>
                <c:pt idx="36">
                  <c:v>506</c:v>
                </c:pt>
                <c:pt idx="37">
                  <c:v>413</c:v>
                </c:pt>
                <c:pt idx="38">
                  <c:v>392</c:v>
                </c:pt>
                <c:pt idx="39">
                  <c:v>411</c:v>
                </c:pt>
                <c:pt idx="40">
                  <c:v>444</c:v>
                </c:pt>
                <c:pt idx="41">
                  <c:v>542</c:v>
                </c:pt>
                <c:pt idx="42">
                  <c:v>453</c:v>
                </c:pt>
                <c:pt idx="43">
                  <c:v>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F6-47B9-B493-AF7BDF0ED4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335528"/>
        <c:axId val="172334872"/>
      </c:lineChart>
      <c:dateAx>
        <c:axId val="172335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34872"/>
        <c:crosses val="autoZero"/>
        <c:auto val="1"/>
        <c:lblOffset val="100"/>
        <c:baseTimeUnit val="days"/>
      </c:dateAx>
      <c:valAx>
        <c:axId val="17233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35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888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07/04/2016 - 05/07/2017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121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2017-05-10T13:44:40Z</dcterms:created>
  <dcterms:modified xsi:type="dcterms:W3CDTF">2017-05-10T13:44:44Z</dcterms:modified>
</cp:coreProperties>
</file>