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- السلطة الخامسة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42644</c:v>
                </c:pt>
                <c:pt idx="1">
                  <c:v>42675</c:v>
                </c:pt>
                <c:pt idx="2">
                  <c:v>42705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2108</c:v>
                </c:pt>
                <c:pt idx="1">
                  <c:v>1086</c:v>
                </c:pt>
                <c:pt idx="2">
                  <c:v>1757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7F-473E-BFB7-432EED2F92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937368"/>
        <c:axId val="281937040"/>
      </c:lineChart>
      <c:dateAx>
        <c:axId val="281937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37040"/>
        <c:crosses val="autoZero"/>
        <c:auto val="1"/>
        <c:lblOffset val="100"/>
        <c:baseTimeUnit val="months"/>
      </c:dateAx>
      <c:valAx>
        <c:axId val="28193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3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6314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8298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2017-04-26T15:25:18Z</dcterms:created>
  <dcterms:modified xsi:type="dcterms:W3CDTF">2017-04-26T15:25:22Z</dcterms:modified>
</cp:coreProperties>
</file>