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Sheet1!$A$2:$A$93</c:f>
            </c:multiLvlStrRef>
          </c:cat>
          <c:val>
            <c:numRef>
              <c:f>Sheet1!$B$2:$B$93</c:f>
            </c:numRef>
          </c:val>
          <c:smooth val="0"/>
          <c:extLst>
            <c:ext xmlns:c16="http://schemas.microsoft.com/office/drawing/2014/chart" uri="{C3380CC4-5D6E-409C-BE32-E72D297353CC}">
              <c16:uniqueId val="{00000000-D3D0-4A4D-9A3F-CB462D3F12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585736"/>
        <c:axId val="268587048"/>
      </c:lineChart>
      <c:catAx>
        <c:axId val="268585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587048"/>
        <c:crosses val="autoZero"/>
        <c:auto val="1"/>
        <c:lblAlgn val="ctr"/>
        <c:lblOffset val="100"/>
        <c:noMultiLvlLbl val="0"/>
      </c:catAx>
      <c:valAx>
        <c:axId val="268587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585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12400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10/01/2016 - 12/31/2016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050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Tweets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Tweets Total</dc:title>
  <dc:creator>Administrator</dc:creator>
  <cp:lastModifiedBy>Administrator</cp:lastModifiedBy>
  <cp:revision>1</cp:revision>
  <dcterms:created xsi:type="dcterms:W3CDTF">2017-04-21T08:38:23Z</dcterms:created>
  <dcterms:modified xsi:type="dcterms:W3CDTF">2017-04-21T08:38:27Z</dcterms:modified>
</cp:coreProperties>
</file>