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Sheet1!$A$2:$A$42</c:f>
              <c:numCache>
                <c:formatCode>m/d/yyyy</c:formatCode>
                <c:ptCount val="41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5893796</c:v>
                </c:pt>
                <c:pt idx="1">
                  <c:v>7116520</c:v>
                </c:pt>
                <c:pt idx="2">
                  <c:v>7150681</c:v>
                </c:pt>
                <c:pt idx="3">
                  <c:v>6968878</c:v>
                </c:pt>
                <c:pt idx="4">
                  <c:v>6790298</c:v>
                </c:pt>
                <c:pt idx="5">
                  <c:v>4569989</c:v>
                </c:pt>
                <c:pt idx="6">
                  <c:v>9046138</c:v>
                </c:pt>
                <c:pt idx="7">
                  <c:v>5634873</c:v>
                </c:pt>
                <c:pt idx="8">
                  <c:v>5789248</c:v>
                </c:pt>
                <c:pt idx="9">
                  <c:v>6759628</c:v>
                </c:pt>
                <c:pt idx="10">
                  <c:v>10091847</c:v>
                </c:pt>
                <c:pt idx="11">
                  <c:v>5551280</c:v>
                </c:pt>
                <c:pt idx="12">
                  <c:v>5759031</c:v>
                </c:pt>
                <c:pt idx="13">
                  <c:v>4974426</c:v>
                </c:pt>
                <c:pt idx="14">
                  <c:v>5711109</c:v>
                </c:pt>
                <c:pt idx="15">
                  <c:v>8339227</c:v>
                </c:pt>
                <c:pt idx="16">
                  <c:v>5873994</c:v>
                </c:pt>
                <c:pt idx="17">
                  <c:v>6865227</c:v>
                </c:pt>
                <c:pt idx="18">
                  <c:v>13331629</c:v>
                </c:pt>
                <c:pt idx="19">
                  <c:v>12425626</c:v>
                </c:pt>
                <c:pt idx="20">
                  <c:v>6914263</c:v>
                </c:pt>
                <c:pt idx="21">
                  <c:v>6516467</c:v>
                </c:pt>
                <c:pt idx="22">
                  <c:v>3763089</c:v>
                </c:pt>
                <c:pt idx="23">
                  <c:v>2874488</c:v>
                </c:pt>
                <c:pt idx="24">
                  <c:v>4181921</c:v>
                </c:pt>
                <c:pt idx="25">
                  <c:v>3758097</c:v>
                </c:pt>
                <c:pt idx="26">
                  <c:v>3186265</c:v>
                </c:pt>
                <c:pt idx="27">
                  <c:v>3320651</c:v>
                </c:pt>
                <c:pt idx="28">
                  <c:v>4042105</c:v>
                </c:pt>
                <c:pt idx="29">
                  <c:v>3978805</c:v>
                </c:pt>
                <c:pt idx="30">
                  <c:v>4237166</c:v>
                </c:pt>
                <c:pt idx="31">
                  <c:v>3449367</c:v>
                </c:pt>
                <c:pt idx="32">
                  <c:v>2923147</c:v>
                </c:pt>
                <c:pt idx="33">
                  <c:v>3522209</c:v>
                </c:pt>
                <c:pt idx="34">
                  <c:v>2877160</c:v>
                </c:pt>
                <c:pt idx="35">
                  <c:v>3717714</c:v>
                </c:pt>
                <c:pt idx="36">
                  <c:v>4784772</c:v>
                </c:pt>
                <c:pt idx="37">
                  <c:v>3224598</c:v>
                </c:pt>
                <c:pt idx="38">
                  <c:v>3925445</c:v>
                </c:pt>
                <c:pt idx="39">
                  <c:v>5135754</c:v>
                </c:pt>
                <c:pt idx="40">
                  <c:v>7005477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7D-4818-B7A4-FC28D89078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Sheet1!$A$2:$A$42</c:f>
              <c:numCache>
                <c:formatCode>m/d/yyyy</c:formatCode>
                <c:ptCount val="41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</c:numCache>
            </c:num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2744463</c:v>
                </c:pt>
                <c:pt idx="1">
                  <c:v>414072</c:v>
                </c:pt>
                <c:pt idx="2">
                  <c:v>267931</c:v>
                </c:pt>
                <c:pt idx="3">
                  <c:v>1162038</c:v>
                </c:pt>
                <c:pt idx="4">
                  <c:v>1590202</c:v>
                </c:pt>
                <c:pt idx="5">
                  <c:v>1371493</c:v>
                </c:pt>
                <c:pt idx="6">
                  <c:v>1482969</c:v>
                </c:pt>
                <c:pt idx="7">
                  <c:v>3832867</c:v>
                </c:pt>
                <c:pt idx="8">
                  <c:v>2756432</c:v>
                </c:pt>
                <c:pt idx="9">
                  <c:v>1725155</c:v>
                </c:pt>
                <c:pt idx="10">
                  <c:v>1579388</c:v>
                </c:pt>
                <c:pt idx="11">
                  <c:v>1063847</c:v>
                </c:pt>
                <c:pt idx="12">
                  <c:v>1061010</c:v>
                </c:pt>
                <c:pt idx="13">
                  <c:v>1675585</c:v>
                </c:pt>
                <c:pt idx="14">
                  <c:v>3026476</c:v>
                </c:pt>
                <c:pt idx="15">
                  <c:v>1754736</c:v>
                </c:pt>
                <c:pt idx="16">
                  <c:v>1270809</c:v>
                </c:pt>
                <c:pt idx="17">
                  <c:v>1763098</c:v>
                </c:pt>
                <c:pt idx="18">
                  <c:v>3353876</c:v>
                </c:pt>
                <c:pt idx="19">
                  <c:v>665555</c:v>
                </c:pt>
                <c:pt idx="20">
                  <c:v>1130268</c:v>
                </c:pt>
                <c:pt idx="21">
                  <c:v>638021</c:v>
                </c:pt>
                <c:pt idx="22">
                  <c:v>2564840</c:v>
                </c:pt>
                <c:pt idx="23">
                  <c:v>2238116</c:v>
                </c:pt>
                <c:pt idx="24">
                  <c:v>1263410</c:v>
                </c:pt>
                <c:pt idx="25">
                  <c:v>1262355</c:v>
                </c:pt>
                <c:pt idx="26">
                  <c:v>189212</c:v>
                </c:pt>
                <c:pt idx="27">
                  <c:v>677871</c:v>
                </c:pt>
                <c:pt idx="28">
                  <c:v>1198238</c:v>
                </c:pt>
                <c:pt idx="29">
                  <c:v>1042687</c:v>
                </c:pt>
                <c:pt idx="30">
                  <c:v>616911</c:v>
                </c:pt>
                <c:pt idx="31">
                  <c:v>1021893</c:v>
                </c:pt>
                <c:pt idx="32">
                  <c:v>867981</c:v>
                </c:pt>
                <c:pt idx="33">
                  <c:v>384308</c:v>
                </c:pt>
                <c:pt idx="34">
                  <c:v>220303</c:v>
                </c:pt>
                <c:pt idx="35">
                  <c:v>926478</c:v>
                </c:pt>
                <c:pt idx="36">
                  <c:v>1846091</c:v>
                </c:pt>
                <c:pt idx="37">
                  <c:v>794090</c:v>
                </c:pt>
                <c:pt idx="38">
                  <c:v>1080983</c:v>
                </c:pt>
                <c:pt idx="39">
                  <c:v>1588973</c:v>
                </c:pt>
                <c:pt idx="40">
                  <c:v>1046718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7D-4818-B7A4-FC28D8907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332256"/>
        <c:axId val="232107216"/>
      </c:areaChart>
      <c:dateAx>
        <c:axId val="2383322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07216"/>
        <c:crosses val="autoZero"/>
        <c:auto val="1"/>
        <c:lblOffset val="100"/>
        <c:baseTimeUnit val="days"/>
      </c:dateAx>
      <c:valAx>
        <c:axId val="23210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322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1883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07/04/2016 - 04/16/2017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14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2017-04-18T13:39:12Z</dcterms:created>
  <dcterms:modified xsi:type="dcterms:W3CDTF">2017-04-18T13:39:16Z</dcterms:modified>
</cp:coreProperties>
</file>