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Sheet1!$A$2:$A$42</c:f>
            </c:multiLvlStrRef>
          </c:cat>
          <c:val>
            <c:numRef>
              <c:f>Sheet1!$B$2:$B$42</c:f>
            </c:numRef>
          </c:val>
          <c:extLst>
            <c:ext xmlns:c16="http://schemas.microsoft.com/office/drawing/2014/chart" uri="{C3380CC4-5D6E-409C-BE32-E72D297353CC}">
              <c16:uniqueId val="{00000000-26FB-40D1-B327-63D83BA8F7B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Sheet1!$A$2:$A$42</c:f>
            </c:multiLvlStrRef>
          </c:cat>
          <c:val>
            <c:numRef>
              <c:f>Sheet1!$C$2:$C$42</c:f>
            </c:numRef>
          </c:val>
          <c:extLst>
            <c:ext xmlns:c16="http://schemas.microsoft.com/office/drawing/2014/chart" uri="{C3380CC4-5D6E-409C-BE32-E72D297353CC}">
              <c16:uniqueId val="{00000001-26FB-40D1-B327-63D83BA8F7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089768"/>
        <c:axId val="243333624"/>
      </c:areaChart>
      <c:catAx>
        <c:axId val="2470897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33624"/>
        <c:crosses val="autoZero"/>
        <c:auto val="1"/>
        <c:lblAlgn val="ctr"/>
        <c:lblOffset val="100"/>
        <c:noMultiLvlLbl val="0"/>
      </c:catAx>
      <c:valAx>
        <c:axId val="24333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897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4453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07/04/2016 - 04/16/2017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222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2017-04-18T13:39:01Z</dcterms:created>
  <dcterms:modified xsi:type="dcterms:W3CDTF">2017-04-18T13:39:04Z</dcterms:modified>
</cp:coreProperties>
</file>