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multiLvlStrRef>
              <c:f>Sheet1!$A$2:$A$42</c:f>
            </c:multiLvlStrRef>
          </c:cat>
          <c:val>
            <c:numRef>
              <c:f>Sheet1!$B$2:$B$42</c:f>
            </c:numRef>
          </c:val>
          <c:extLst>
            <c:ext xmlns:c16="http://schemas.microsoft.com/office/drawing/2014/chart" uri="{C3380CC4-5D6E-409C-BE32-E72D297353CC}">
              <c16:uniqueId val="{00000000-FC9B-457D-9AC1-1F07DB07C4D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multiLvlStrRef>
              <c:f>Sheet1!$A$2:$A$42</c:f>
            </c:multiLvlStrRef>
          </c:cat>
          <c:val>
            <c:numRef>
              <c:f>Sheet1!$C$2:$C$42</c:f>
            </c:numRef>
          </c:val>
          <c:extLst>
            <c:ext xmlns:c16="http://schemas.microsoft.com/office/drawing/2014/chart" uri="{C3380CC4-5D6E-409C-BE32-E72D297353CC}">
              <c16:uniqueId val="{00000001-FC9B-457D-9AC1-1F07DB07C4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3603904"/>
        <c:axId val="243604232"/>
      </c:areaChart>
      <c:catAx>
        <c:axId val="24360390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04232"/>
        <c:crosses val="autoZero"/>
        <c:auto val="1"/>
        <c:lblAlgn val="ctr"/>
        <c:lblOffset val="100"/>
        <c:noMultiLvlLbl val="0"/>
      </c:catAx>
      <c:valAx>
        <c:axId val="24360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039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1657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07/04/2016 - 04/16/2017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5200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2017-04-18T13:34:20Z</dcterms:created>
  <dcterms:modified xsi:type="dcterms:W3CDTF">2017-04-18T13:34:23Z</dcterms:modified>
</cp:coreProperties>
</file>