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News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1.2362224375387001E-2</c:v>
                </c:pt>
                <c:pt idx="1">
                  <c:v>4.6515530633712998E-2</c:v>
                </c:pt>
                <c:pt idx="2">
                  <c:v>5.3081397163109001E-2</c:v>
                </c:pt>
                <c:pt idx="3">
                  <c:v>0</c:v>
                </c:pt>
                <c:pt idx="4">
                  <c:v>6.5535064043492006E-2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FA-4A90-83EB-7A3207AF16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420784"/>
        <c:axId val="241421112"/>
      </c:barChart>
      <c:catAx>
        <c:axId val="24142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21112"/>
        <c:crosses val="autoZero"/>
        <c:auto val="1"/>
        <c:lblAlgn val="ctr"/>
        <c:lblOffset val="100"/>
        <c:noMultiLvlLbl val="0"/>
      </c:catAx>
      <c:valAx>
        <c:axId val="241421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2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0079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1409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2017-04-13T09:39:26Z</dcterms:created>
  <dcterms:modified xsi:type="dcterms:W3CDTF">2017-04-13T09:39:29Z</dcterms:modified>
</cp:coreProperties>
</file>