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D932-4193-A161-84AD2DA0F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346736"/>
        <c:axId val="155370384"/>
      </c:barChart>
      <c:catAx>
        <c:axId val="17234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370384"/>
        <c:crosses val="autoZero"/>
        <c:auto val="1"/>
        <c:lblAlgn val="ctr"/>
        <c:lblOffset val="100"/>
        <c:noMultiLvlLbl val="0"/>
      </c:catAx>
      <c:valAx>
        <c:axId val="15537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34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609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65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2017-04-13T09:35:44Z</dcterms:created>
  <dcterms:modified xsi:type="dcterms:W3CDTF">2017-04-13T09:35:48Z</dcterms:modified>
</cp:coreProperties>
</file>