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1FAC-4128-9AE9-3EB842C4A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756360"/>
        <c:axId val="242758000"/>
      </c:barChart>
      <c:catAx>
        <c:axId val="24275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58000"/>
        <c:crosses val="autoZero"/>
        <c:auto val="1"/>
        <c:lblAlgn val="ctr"/>
        <c:lblOffset val="100"/>
        <c:noMultiLvlLbl val="0"/>
      </c:catAx>
      <c:valAx>
        <c:axId val="24275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5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1390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607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2017-04-13T09:35:19Z</dcterms:created>
  <dcterms:modified xsi:type="dcterms:W3CDTF">2017-04-13T09:35:22Z</dcterms:modified>
</cp:coreProperties>
</file>