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1.4764214051164E-2</c:v>
                </c:pt>
                <c:pt idx="1">
                  <c:v>5.6059009374327E-2</c:v>
                </c:pt>
                <c:pt idx="2">
                  <c:v>6.0081311653450001E-2</c:v>
                </c:pt>
                <c:pt idx="3">
                  <c:v>0</c:v>
                </c:pt>
                <c:pt idx="4">
                  <c:v>7.6257328317910003E-2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0B-43DD-9A30-224045FC0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829600"/>
        <c:axId val="232830912"/>
      </c:barChart>
      <c:catAx>
        <c:axId val="23282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30912"/>
        <c:crosses val="autoZero"/>
        <c:auto val="1"/>
        <c:lblAlgn val="ctr"/>
        <c:lblOffset val="100"/>
        <c:noMultiLvlLbl val="0"/>
      </c:catAx>
      <c:valAx>
        <c:axId val="23283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2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2527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919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2017-04-13T09:28:53Z</dcterms:created>
  <dcterms:modified xsi:type="dcterms:W3CDTF">2017-04-13T09:28:56Z</dcterms:modified>
</cp:coreProperties>
</file>