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6A16-4D8D-8FAE-538F529377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4733984"/>
        <c:axId val="173139264"/>
      </c:barChart>
      <c:catAx>
        <c:axId val="174733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139264"/>
        <c:crosses val="autoZero"/>
        <c:auto val="1"/>
        <c:lblAlgn val="ctr"/>
        <c:lblOffset val="100"/>
        <c:noMultiLvlLbl val="0"/>
      </c:catAx>
      <c:valAx>
        <c:axId val="17313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73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63622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40957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 By Post Type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</dc:title>
  <dc:creator>Administrator</dc:creator>
  <cp:lastModifiedBy>Administrator</cp:lastModifiedBy>
  <cp:revision>1</cp:revision>
  <dcterms:created xsi:type="dcterms:W3CDTF">2017-04-13T09:28:26Z</dcterms:created>
  <dcterms:modified xsi:type="dcterms:W3CDTF">2017-04-13T09:28:29Z</dcterms:modified>
</cp:coreProperties>
</file>