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E0-4203-876B-69DDB100B7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E0-4203-876B-69DDB100B7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E0-4203-876B-69DDB100B7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E0-4203-876B-69DDB100B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9664528"/>
        <c:axId val="169665184"/>
      </c:barChart>
      <c:catAx>
        <c:axId val="16966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65184"/>
        <c:crosses val="autoZero"/>
        <c:auto val="1"/>
        <c:lblAlgn val="ctr"/>
        <c:lblOffset val="100"/>
        <c:noMultiLvlLbl val="0"/>
      </c:catAx>
      <c:valAx>
        <c:axId val="16966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6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1053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36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2017-04-13T09:16:55Z</dcterms:created>
  <dcterms:modified xsi:type="dcterms:W3CDTF">2017-04-13T09:16:59Z</dcterms:modified>
</cp:coreProperties>
</file>