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9578-44D2-89CD-F54A9B436B0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9578-44D2-89CD-F54A9B436B0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9578-44D2-89CD-F54A9B436B0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9578-44D2-89CD-F54A9B436B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7316408"/>
        <c:axId val="237316736"/>
      </c:barChart>
      <c:catAx>
        <c:axId val="237316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16736"/>
        <c:crosses val="autoZero"/>
        <c:auto val="1"/>
        <c:lblAlgn val="ctr"/>
        <c:lblOffset val="100"/>
        <c:noMultiLvlLbl val="0"/>
      </c:catAx>
      <c:valAx>
        <c:axId val="237316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16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20074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6485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2017-04-13T09:16:00Z</dcterms:created>
  <dcterms:modified xsi:type="dcterms:W3CDTF">2017-04-13T09:16:03Z</dcterms:modified>
</cp:coreProperties>
</file>