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Sheet1!$B$2</c:f>
            </c:numRef>
          </c:val>
          <c:extLst>
            <c:ext xmlns:c16="http://schemas.microsoft.com/office/drawing/2014/chart" uri="{C3380CC4-5D6E-409C-BE32-E72D297353CC}">
              <c16:uniqueId val="{00000000-A610-4361-B129-1882FE229ED2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Sheet1!$C$2</c:f>
            </c:numRef>
          </c:val>
          <c:extLst>
            <c:ext xmlns:c16="http://schemas.microsoft.com/office/drawing/2014/chart" uri="{C3380CC4-5D6E-409C-BE32-E72D297353CC}">
              <c16:uniqueId val="{00000001-A610-4361-B129-1882FE229ED2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Sheet1!$D$2</c:f>
            </c:numRef>
          </c:val>
          <c:extLst>
            <c:ext xmlns:c16="http://schemas.microsoft.com/office/drawing/2014/chart" uri="{C3380CC4-5D6E-409C-BE32-E72D297353CC}">
              <c16:uniqueId val="{00000002-A610-4361-B129-1882FE229ED2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Sheet1!$E$2</c:f>
            </c:numRef>
          </c:val>
          <c:extLst>
            <c:ext xmlns:c16="http://schemas.microsoft.com/office/drawing/2014/chart" uri="{C3380CC4-5D6E-409C-BE32-E72D297353CC}">
              <c16:uniqueId val="{00000003-A610-4361-B129-1882FE229E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52257736"/>
        <c:axId val="245481224"/>
      </c:barChart>
      <c:catAx>
        <c:axId val="1522577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481224"/>
        <c:crosses val="autoZero"/>
        <c:auto val="1"/>
        <c:lblAlgn val="ctr"/>
        <c:lblOffset val="100"/>
        <c:noMultiLvlLbl val="0"/>
      </c:catAx>
      <c:valAx>
        <c:axId val="245481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2257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5008907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01/01/2017 - 03/31/2017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588478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Post Type Distribution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Post Type Distribution</dc:title>
  <dc:creator>Administrator</dc:creator>
  <cp:lastModifiedBy>Administrator</cp:lastModifiedBy>
  <cp:revision>1</cp:revision>
  <dcterms:created xsi:type="dcterms:W3CDTF">2017-04-13T09:15:25Z</dcterms:created>
  <dcterms:modified xsi:type="dcterms:W3CDTF">2017-04-13T09:15:28Z</dcterms:modified>
</cp:coreProperties>
</file>