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News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95-4566-9DD3-65942257A5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News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95-4566-9DD3-65942257A5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News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95-4566-9DD3-65942257A5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News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95-4566-9DD3-65942257A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5789760"/>
        <c:axId val="277295208"/>
      </c:barChart>
      <c:catAx>
        <c:axId val="15578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95208"/>
        <c:crosses val="autoZero"/>
        <c:auto val="1"/>
        <c:lblAlgn val="ctr"/>
        <c:lblOffset val="100"/>
        <c:noMultiLvlLbl val="0"/>
      </c:catAx>
      <c:valAx>
        <c:axId val="27729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78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7599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4138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2017-04-13T09:13:54Z</dcterms:created>
  <dcterms:modified xsi:type="dcterms:W3CDTF">2017-04-13T09:13:57Z</dcterms:modified>
</cp:coreProperties>
</file>