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42552</c:v>
                </c:pt>
                <c:pt idx="1">
                  <c:v>42583</c:v>
                </c:pt>
                <c:pt idx="2">
                  <c:v>42614</c:v>
                </c:pt>
                <c:pt idx="3">
                  <c:v>42644</c:v>
                </c:pt>
                <c:pt idx="4">
                  <c:v>42675</c:v>
                </c:pt>
                <c:pt idx="5">
                  <c:v>42705</c:v>
                </c:pt>
                <c:pt idx="6">
                  <c:v>42736</c:v>
                </c:pt>
                <c:pt idx="7">
                  <c:v>42767</c:v>
                </c:pt>
                <c:pt idx="8">
                  <c:v>42795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1000647</c:v>
                </c:pt>
                <c:pt idx="1">
                  <c:v>3160475</c:v>
                </c:pt>
                <c:pt idx="2">
                  <c:v>2693592</c:v>
                </c:pt>
                <c:pt idx="3">
                  <c:v>3517841</c:v>
                </c:pt>
                <c:pt idx="4">
                  <c:v>1079411</c:v>
                </c:pt>
                <c:pt idx="5">
                  <c:v>897042</c:v>
                </c:pt>
                <c:pt idx="6">
                  <c:v>1344106</c:v>
                </c:pt>
                <c:pt idx="7">
                  <c:v>1062898</c:v>
                </c:pt>
                <c:pt idx="8">
                  <c:v>953612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4A-43B2-832E-19ACB78C1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761408"/>
        <c:axId val="276762064"/>
      </c:lineChart>
      <c:dateAx>
        <c:axId val="276761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62064"/>
        <c:crosses val="autoZero"/>
        <c:auto val="1"/>
        <c:lblOffset val="100"/>
        <c:baseTimeUnit val="months"/>
      </c:dateAx>
      <c:valAx>
        <c:axId val="27676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6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Complete Video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5823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119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Complete 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Complete Video Views</dc:title>
  <dc:creator>Administrator</dc:creator>
  <cp:lastModifiedBy>Administrator</cp:lastModifiedBy>
  <cp:revision>1</cp:revision>
  <dcterms:created xsi:type="dcterms:W3CDTF">2017-04-13T09:07:41Z</dcterms:created>
  <dcterms:modified xsi:type="dcterms:W3CDTF">2017-04-13T09:07:44Z</dcterms:modified>
</cp:coreProperties>
</file>