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Sheet1!$A$2:$A$71</c:f>
              <c:numCache>
                <c:formatCode>m/d/yyyy</c:formatCode>
                <c:ptCount val="70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  <c:pt idx="28">
                  <c:v>42795</c:v>
                </c:pt>
                <c:pt idx="29">
                  <c:v>42796</c:v>
                </c:pt>
                <c:pt idx="30">
                  <c:v>42797</c:v>
                </c:pt>
                <c:pt idx="31">
                  <c:v>42798</c:v>
                </c:pt>
                <c:pt idx="32">
                  <c:v>42799</c:v>
                </c:pt>
                <c:pt idx="33">
                  <c:v>42800</c:v>
                </c:pt>
                <c:pt idx="34">
                  <c:v>42801</c:v>
                </c:pt>
                <c:pt idx="35">
                  <c:v>42802</c:v>
                </c:pt>
                <c:pt idx="36">
                  <c:v>42803</c:v>
                </c:pt>
                <c:pt idx="37">
                  <c:v>42804</c:v>
                </c:pt>
                <c:pt idx="38">
                  <c:v>42805</c:v>
                </c:pt>
                <c:pt idx="39">
                  <c:v>42806</c:v>
                </c:pt>
                <c:pt idx="40">
                  <c:v>42807</c:v>
                </c:pt>
                <c:pt idx="41">
                  <c:v>42808</c:v>
                </c:pt>
                <c:pt idx="42">
                  <c:v>42809</c:v>
                </c:pt>
                <c:pt idx="43">
                  <c:v>42810</c:v>
                </c:pt>
                <c:pt idx="44">
                  <c:v>42811</c:v>
                </c:pt>
                <c:pt idx="45">
                  <c:v>42812</c:v>
                </c:pt>
                <c:pt idx="46">
                  <c:v>42813</c:v>
                </c:pt>
                <c:pt idx="47">
                  <c:v>42814</c:v>
                </c:pt>
                <c:pt idx="48">
                  <c:v>42815</c:v>
                </c:pt>
                <c:pt idx="49">
                  <c:v>42816</c:v>
                </c:pt>
                <c:pt idx="50">
                  <c:v>42817</c:v>
                </c:pt>
                <c:pt idx="51">
                  <c:v>42818</c:v>
                </c:pt>
                <c:pt idx="52">
                  <c:v>42819</c:v>
                </c:pt>
                <c:pt idx="53">
                  <c:v>42820</c:v>
                </c:pt>
                <c:pt idx="54">
                  <c:v>42821</c:v>
                </c:pt>
                <c:pt idx="55">
                  <c:v>42822</c:v>
                </c:pt>
                <c:pt idx="56">
                  <c:v>42823</c:v>
                </c:pt>
                <c:pt idx="57">
                  <c:v>42824</c:v>
                </c:pt>
                <c:pt idx="58">
                  <c:v>42825</c:v>
                </c:pt>
                <c:pt idx="59">
                  <c:v>42826</c:v>
                </c:pt>
                <c:pt idx="60">
                  <c:v>42827</c:v>
                </c:pt>
                <c:pt idx="61">
                  <c:v>42828</c:v>
                </c:pt>
                <c:pt idx="62">
                  <c:v>42829</c:v>
                </c:pt>
                <c:pt idx="63">
                  <c:v>42830</c:v>
                </c:pt>
                <c:pt idx="64">
                  <c:v>42831</c:v>
                </c:pt>
                <c:pt idx="65">
                  <c:v>42832</c:v>
                </c:pt>
                <c:pt idx="66">
                  <c:v>42833</c:v>
                </c:pt>
                <c:pt idx="67">
                  <c:v>42834</c:v>
                </c:pt>
                <c:pt idx="68">
                  <c:v>42835</c:v>
                </c:pt>
                <c:pt idx="69">
                  <c:v>42836</c:v>
                </c:pt>
              </c:numCache>
            </c:numRef>
          </c:cat>
          <c:val>
            <c:numRef>
              <c:f>Sheet1!$B$2:$B$71</c:f>
              <c:numCache>
                <c:formatCode>General</c:formatCode>
                <c:ptCount val="70"/>
                <c:pt idx="0">
                  <c:v>334286</c:v>
                </c:pt>
                <c:pt idx="1">
                  <c:v>425067</c:v>
                </c:pt>
                <c:pt idx="2">
                  <c:v>490169</c:v>
                </c:pt>
                <c:pt idx="3">
                  <c:v>644953</c:v>
                </c:pt>
                <c:pt idx="4">
                  <c:v>708502</c:v>
                </c:pt>
                <c:pt idx="5">
                  <c:v>593882</c:v>
                </c:pt>
                <c:pt idx="6">
                  <c:v>562272</c:v>
                </c:pt>
                <c:pt idx="7">
                  <c:v>510840</c:v>
                </c:pt>
                <c:pt idx="8">
                  <c:v>780306</c:v>
                </c:pt>
                <c:pt idx="9">
                  <c:v>745001</c:v>
                </c:pt>
                <c:pt idx="10">
                  <c:v>453712</c:v>
                </c:pt>
                <c:pt idx="11">
                  <c:v>562580</c:v>
                </c:pt>
                <c:pt idx="12">
                  <c:v>442864</c:v>
                </c:pt>
                <c:pt idx="13">
                  <c:v>351982</c:v>
                </c:pt>
                <c:pt idx="14">
                  <c:v>340894</c:v>
                </c:pt>
                <c:pt idx="15">
                  <c:v>291874</c:v>
                </c:pt>
                <c:pt idx="16">
                  <c:v>586373</c:v>
                </c:pt>
                <c:pt idx="17">
                  <c:v>1205329</c:v>
                </c:pt>
                <c:pt idx="18">
                  <c:v>731980</c:v>
                </c:pt>
                <c:pt idx="19">
                  <c:v>574736</c:v>
                </c:pt>
                <c:pt idx="20">
                  <c:v>544534</c:v>
                </c:pt>
                <c:pt idx="21">
                  <c:v>557263</c:v>
                </c:pt>
                <c:pt idx="22">
                  <c:v>489871</c:v>
                </c:pt>
                <c:pt idx="23">
                  <c:v>576488</c:v>
                </c:pt>
                <c:pt idx="24">
                  <c:v>694234</c:v>
                </c:pt>
                <c:pt idx="25">
                  <c:v>621662</c:v>
                </c:pt>
                <c:pt idx="26">
                  <c:v>797015</c:v>
                </c:pt>
                <c:pt idx="27">
                  <c:v>652400</c:v>
                </c:pt>
                <c:pt idx="28">
                  <c:v>504858</c:v>
                </c:pt>
                <c:pt idx="29">
                  <c:v>426548</c:v>
                </c:pt>
                <c:pt idx="30">
                  <c:v>556070</c:v>
                </c:pt>
                <c:pt idx="31">
                  <c:v>357594</c:v>
                </c:pt>
                <c:pt idx="32">
                  <c:v>506833</c:v>
                </c:pt>
                <c:pt idx="33">
                  <c:v>481597</c:v>
                </c:pt>
                <c:pt idx="34">
                  <c:v>442649</c:v>
                </c:pt>
                <c:pt idx="35">
                  <c:v>459502</c:v>
                </c:pt>
                <c:pt idx="36">
                  <c:v>398445</c:v>
                </c:pt>
                <c:pt idx="37">
                  <c:v>323564</c:v>
                </c:pt>
                <c:pt idx="38">
                  <c:v>355425</c:v>
                </c:pt>
                <c:pt idx="39">
                  <c:v>415869</c:v>
                </c:pt>
                <c:pt idx="40">
                  <c:v>528185</c:v>
                </c:pt>
                <c:pt idx="41">
                  <c:v>369265</c:v>
                </c:pt>
                <c:pt idx="42">
                  <c:v>503402</c:v>
                </c:pt>
                <c:pt idx="43">
                  <c:v>439614</c:v>
                </c:pt>
                <c:pt idx="44">
                  <c:v>1024583</c:v>
                </c:pt>
                <c:pt idx="45">
                  <c:v>654058</c:v>
                </c:pt>
                <c:pt idx="46">
                  <c:v>453367</c:v>
                </c:pt>
                <c:pt idx="47">
                  <c:v>565247</c:v>
                </c:pt>
                <c:pt idx="48">
                  <c:v>577160</c:v>
                </c:pt>
                <c:pt idx="49">
                  <c:v>541095</c:v>
                </c:pt>
                <c:pt idx="50">
                  <c:v>357057</c:v>
                </c:pt>
                <c:pt idx="51">
                  <c:v>282380</c:v>
                </c:pt>
                <c:pt idx="52">
                  <c:v>267829</c:v>
                </c:pt>
                <c:pt idx="53">
                  <c:v>302620</c:v>
                </c:pt>
                <c:pt idx="54">
                  <c:v>451193</c:v>
                </c:pt>
                <c:pt idx="55">
                  <c:v>253284</c:v>
                </c:pt>
                <c:pt idx="56">
                  <c:v>576213</c:v>
                </c:pt>
                <c:pt idx="57">
                  <c:v>332274</c:v>
                </c:pt>
                <c:pt idx="58">
                  <c:v>414623</c:v>
                </c:pt>
                <c:pt idx="59">
                  <c:v>435473</c:v>
                </c:pt>
                <c:pt idx="60">
                  <c:v>287531</c:v>
                </c:pt>
                <c:pt idx="61">
                  <c:v>263283</c:v>
                </c:pt>
                <c:pt idx="62">
                  <c:v>275611</c:v>
                </c:pt>
                <c:pt idx="63">
                  <c:v>338860</c:v>
                </c:pt>
                <c:pt idx="64">
                  <c:v>490603</c:v>
                </c:pt>
                <c:pt idx="65">
                  <c:v>518999</c:v>
                </c:pt>
                <c:pt idx="66">
                  <c:v>342719</c:v>
                </c:pt>
                <c:pt idx="67">
                  <c:v>365179</c:v>
                </c:pt>
                <c:pt idx="68">
                  <c:v>298766</c:v>
                </c:pt>
                <c:pt idx="69">
                  <c:v>784122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B6-43CF-9348-854F5C7233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cat>
            <c:numRef>
              <c:f>Sheet1!$A$2:$A$71</c:f>
              <c:numCache>
                <c:formatCode>m/d/yyyy</c:formatCode>
                <c:ptCount val="70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  <c:pt idx="28">
                  <c:v>42795</c:v>
                </c:pt>
                <c:pt idx="29">
                  <c:v>42796</c:v>
                </c:pt>
                <c:pt idx="30">
                  <c:v>42797</c:v>
                </c:pt>
                <c:pt idx="31">
                  <c:v>42798</c:v>
                </c:pt>
                <c:pt idx="32">
                  <c:v>42799</c:v>
                </c:pt>
                <c:pt idx="33">
                  <c:v>42800</c:v>
                </c:pt>
                <c:pt idx="34">
                  <c:v>42801</c:v>
                </c:pt>
                <c:pt idx="35">
                  <c:v>42802</c:v>
                </c:pt>
                <c:pt idx="36">
                  <c:v>42803</c:v>
                </c:pt>
                <c:pt idx="37">
                  <c:v>42804</c:v>
                </c:pt>
                <c:pt idx="38">
                  <c:v>42805</c:v>
                </c:pt>
                <c:pt idx="39">
                  <c:v>42806</c:v>
                </c:pt>
                <c:pt idx="40">
                  <c:v>42807</c:v>
                </c:pt>
                <c:pt idx="41">
                  <c:v>42808</c:v>
                </c:pt>
                <c:pt idx="42">
                  <c:v>42809</c:v>
                </c:pt>
                <c:pt idx="43">
                  <c:v>42810</c:v>
                </c:pt>
                <c:pt idx="44">
                  <c:v>42811</c:v>
                </c:pt>
                <c:pt idx="45">
                  <c:v>42812</c:v>
                </c:pt>
                <c:pt idx="46">
                  <c:v>42813</c:v>
                </c:pt>
                <c:pt idx="47">
                  <c:v>42814</c:v>
                </c:pt>
                <c:pt idx="48">
                  <c:v>42815</c:v>
                </c:pt>
                <c:pt idx="49">
                  <c:v>42816</c:v>
                </c:pt>
                <c:pt idx="50">
                  <c:v>42817</c:v>
                </c:pt>
                <c:pt idx="51">
                  <c:v>42818</c:v>
                </c:pt>
                <c:pt idx="52">
                  <c:v>42819</c:v>
                </c:pt>
                <c:pt idx="53">
                  <c:v>42820</c:v>
                </c:pt>
                <c:pt idx="54">
                  <c:v>42821</c:v>
                </c:pt>
                <c:pt idx="55">
                  <c:v>42822</c:v>
                </c:pt>
                <c:pt idx="56">
                  <c:v>42823</c:v>
                </c:pt>
                <c:pt idx="57">
                  <c:v>42824</c:v>
                </c:pt>
                <c:pt idx="58">
                  <c:v>42825</c:v>
                </c:pt>
                <c:pt idx="59">
                  <c:v>42826</c:v>
                </c:pt>
                <c:pt idx="60">
                  <c:v>42827</c:v>
                </c:pt>
                <c:pt idx="61">
                  <c:v>42828</c:v>
                </c:pt>
                <c:pt idx="62">
                  <c:v>42829</c:v>
                </c:pt>
                <c:pt idx="63">
                  <c:v>42830</c:v>
                </c:pt>
                <c:pt idx="64">
                  <c:v>42831</c:v>
                </c:pt>
                <c:pt idx="65">
                  <c:v>42832</c:v>
                </c:pt>
                <c:pt idx="66">
                  <c:v>42833</c:v>
                </c:pt>
                <c:pt idx="67">
                  <c:v>42834</c:v>
                </c:pt>
                <c:pt idx="68">
                  <c:v>42835</c:v>
                </c:pt>
                <c:pt idx="69">
                  <c:v>42836</c:v>
                </c:pt>
              </c:numCache>
            </c:numRef>
          </c:cat>
          <c:val>
            <c:numRef>
              <c:f>Sheet1!$C$2:$C$71</c:f>
              <c:numCache>
                <c:formatCode>General</c:formatCode>
                <c:ptCount val="70"/>
                <c:pt idx="0">
                  <c:v>176263</c:v>
                </c:pt>
                <c:pt idx="1">
                  <c:v>219453</c:v>
                </c:pt>
                <c:pt idx="2">
                  <c:v>221462</c:v>
                </c:pt>
                <c:pt idx="3">
                  <c:v>145698</c:v>
                </c:pt>
                <c:pt idx="4">
                  <c:v>145184</c:v>
                </c:pt>
                <c:pt idx="5">
                  <c:v>14366</c:v>
                </c:pt>
                <c:pt idx="6">
                  <c:v>16721</c:v>
                </c:pt>
                <c:pt idx="7">
                  <c:v>23934</c:v>
                </c:pt>
                <c:pt idx="8">
                  <c:v>24811</c:v>
                </c:pt>
                <c:pt idx="9">
                  <c:v>22413</c:v>
                </c:pt>
                <c:pt idx="10">
                  <c:v>28854</c:v>
                </c:pt>
                <c:pt idx="11">
                  <c:v>35557</c:v>
                </c:pt>
                <c:pt idx="12">
                  <c:v>104621</c:v>
                </c:pt>
                <c:pt idx="13">
                  <c:v>149307</c:v>
                </c:pt>
                <c:pt idx="14">
                  <c:v>156113</c:v>
                </c:pt>
                <c:pt idx="15">
                  <c:v>135116</c:v>
                </c:pt>
                <c:pt idx="16">
                  <c:v>126560</c:v>
                </c:pt>
                <c:pt idx="17">
                  <c:v>89814</c:v>
                </c:pt>
                <c:pt idx="18">
                  <c:v>89174</c:v>
                </c:pt>
                <c:pt idx="19">
                  <c:v>125439</c:v>
                </c:pt>
                <c:pt idx="20">
                  <c:v>253329</c:v>
                </c:pt>
                <c:pt idx="21">
                  <c:v>218675</c:v>
                </c:pt>
                <c:pt idx="22">
                  <c:v>220709</c:v>
                </c:pt>
                <c:pt idx="23">
                  <c:v>211850</c:v>
                </c:pt>
                <c:pt idx="24">
                  <c:v>214572</c:v>
                </c:pt>
                <c:pt idx="25">
                  <c:v>99472</c:v>
                </c:pt>
                <c:pt idx="26">
                  <c:v>74008</c:v>
                </c:pt>
                <c:pt idx="27">
                  <c:v>169142</c:v>
                </c:pt>
                <c:pt idx="28">
                  <c:v>145108</c:v>
                </c:pt>
                <c:pt idx="29">
                  <c:v>76687</c:v>
                </c:pt>
                <c:pt idx="30">
                  <c:v>73484</c:v>
                </c:pt>
                <c:pt idx="31">
                  <c:v>164084</c:v>
                </c:pt>
                <c:pt idx="32">
                  <c:v>171423</c:v>
                </c:pt>
                <c:pt idx="33">
                  <c:v>230940</c:v>
                </c:pt>
                <c:pt idx="34">
                  <c:v>160678</c:v>
                </c:pt>
                <c:pt idx="35">
                  <c:v>66577</c:v>
                </c:pt>
                <c:pt idx="36">
                  <c:v>52667</c:v>
                </c:pt>
                <c:pt idx="37">
                  <c:v>66901</c:v>
                </c:pt>
                <c:pt idx="38">
                  <c:v>79871</c:v>
                </c:pt>
                <c:pt idx="39">
                  <c:v>83489</c:v>
                </c:pt>
                <c:pt idx="40">
                  <c:v>39989</c:v>
                </c:pt>
                <c:pt idx="41">
                  <c:v>119433</c:v>
                </c:pt>
                <c:pt idx="42">
                  <c:v>92554</c:v>
                </c:pt>
                <c:pt idx="43">
                  <c:v>92219</c:v>
                </c:pt>
                <c:pt idx="44">
                  <c:v>131637</c:v>
                </c:pt>
                <c:pt idx="45">
                  <c:v>143711</c:v>
                </c:pt>
                <c:pt idx="46">
                  <c:v>131964</c:v>
                </c:pt>
                <c:pt idx="47">
                  <c:v>51221</c:v>
                </c:pt>
                <c:pt idx="48">
                  <c:v>196341</c:v>
                </c:pt>
                <c:pt idx="49">
                  <c:v>177947</c:v>
                </c:pt>
                <c:pt idx="50">
                  <c:v>14285</c:v>
                </c:pt>
                <c:pt idx="51">
                  <c:v>204909</c:v>
                </c:pt>
                <c:pt idx="52">
                  <c:v>184307</c:v>
                </c:pt>
                <c:pt idx="53">
                  <c:v>163538</c:v>
                </c:pt>
                <c:pt idx="54">
                  <c:v>24131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58584</c:v>
                </c:pt>
                <c:pt idx="59">
                  <c:v>54117</c:v>
                </c:pt>
                <c:pt idx="60">
                  <c:v>53510</c:v>
                </c:pt>
                <c:pt idx="61">
                  <c:v>148272</c:v>
                </c:pt>
                <c:pt idx="62">
                  <c:v>111587</c:v>
                </c:pt>
                <c:pt idx="63">
                  <c:v>101807</c:v>
                </c:pt>
                <c:pt idx="64">
                  <c:v>267442</c:v>
                </c:pt>
                <c:pt idx="65">
                  <c:v>196517</c:v>
                </c:pt>
                <c:pt idx="66">
                  <c:v>171575</c:v>
                </c:pt>
                <c:pt idx="67">
                  <c:v>189332</c:v>
                </c:pt>
                <c:pt idx="68">
                  <c:v>10443</c:v>
                </c:pt>
                <c:pt idx="6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B6-43CF-9348-854F5C7233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8571880"/>
        <c:axId val="238571552"/>
      </c:areaChart>
      <c:dateAx>
        <c:axId val="23857188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71552"/>
        <c:crosses val="autoZero"/>
        <c:auto val="1"/>
        <c:lblOffset val="100"/>
        <c:baseTimeUnit val="days"/>
      </c:dateAx>
      <c:valAx>
        <c:axId val="23857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718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4589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02/01/2017 - 04/11/2017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1486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2017-04-12T15:27:33Z</dcterms:created>
  <dcterms:modified xsi:type="dcterms:W3CDTF">2017-04-12T15:27:36Z</dcterms:modified>
</cp:coreProperties>
</file>