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  <c:pt idx="7">
                  <c:v>42767</c:v>
                </c:pt>
                <c:pt idx="8">
                  <c:v>42795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315632</c:v>
                </c:pt>
                <c:pt idx="1">
                  <c:v>519052</c:v>
                </c:pt>
                <c:pt idx="2">
                  <c:v>354081</c:v>
                </c:pt>
                <c:pt idx="3">
                  <c:v>398986</c:v>
                </c:pt>
                <c:pt idx="4">
                  <c:v>511506</c:v>
                </c:pt>
                <c:pt idx="5">
                  <c:v>419792</c:v>
                </c:pt>
                <c:pt idx="6">
                  <c:v>425603</c:v>
                </c:pt>
                <c:pt idx="7">
                  <c:v>358236</c:v>
                </c:pt>
                <c:pt idx="8">
                  <c:v>292402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94-4A34-B3D3-CAB27B4E05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939416"/>
        <c:axId val="157448144"/>
      </c:lineChart>
      <c:dateAx>
        <c:axId val="15893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448144"/>
        <c:crosses val="autoZero"/>
        <c:auto val="1"/>
        <c:lblOffset val="100"/>
        <c:baseTimeUnit val="months"/>
      </c:dateAx>
      <c:valAx>
        <c:axId val="15744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3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Total 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908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691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Interactions Total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 Total </dc:title>
  <dc:creator>Administrator</dc:creator>
  <cp:lastModifiedBy>Administrator</cp:lastModifiedBy>
  <cp:revision>1</cp:revision>
  <dcterms:created xsi:type="dcterms:W3CDTF">2017-04-11T11:30:34Z</dcterms:created>
  <dcterms:modified xsi:type="dcterms:W3CDTF">2017-04-11T11:30:38Z</dcterms:modified>
</cp:coreProperties>
</file>