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Sheet1!$A$2:$A$40</c:f>
              <c:numCache>
                <c:formatCode>m/d/yyyy</c:formatCode>
                <c:ptCount val="39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</c:numCache>
            </c:num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2852206</c:v>
                </c:pt>
                <c:pt idx="1">
                  <c:v>2986563</c:v>
                </c:pt>
                <c:pt idx="2">
                  <c:v>4149496</c:v>
                </c:pt>
                <c:pt idx="3">
                  <c:v>3886250</c:v>
                </c:pt>
                <c:pt idx="4">
                  <c:v>3864251</c:v>
                </c:pt>
                <c:pt idx="5">
                  <c:v>1984700</c:v>
                </c:pt>
                <c:pt idx="6">
                  <c:v>5268413</c:v>
                </c:pt>
                <c:pt idx="7">
                  <c:v>3838199</c:v>
                </c:pt>
                <c:pt idx="8">
                  <c:v>3264906</c:v>
                </c:pt>
                <c:pt idx="9">
                  <c:v>4111121</c:v>
                </c:pt>
                <c:pt idx="10">
                  <c:v>5384500</c:v>
                </c:pt>
                <c:pt idx="11">
                  <c:v>3758065</c:v>
                </c:pt>
                <c:pt idx="12">
                  <c:v>3680194</c:v>
                </c:pt>
                <c:pt idx="13">
                  <c:v>3844099</c:v>
                </c:pt>
                <c:pt idx="14">
                  <c:v>3523292</c:v>
                </c:pt>
                <c:pt idx="15">
                  <c:v>4154377</c:v>
                </c:pt>
                <c:pt idx="16">
                  <c:v>3900963</c:v>
                </c:pt>
                <c:pt idx="17">
                  <c:v>5158285</c:v>
                </c:pt>
                <c:pt idx="18">
                  <c:v>7808680</c:v>
                </c:pt>
                <c:pt idx="19">
                  <c:v>6654068</c:v>
                </c:pt>
                <c:pt idx="20">
                  <c:v>5015965</c:v>
                </c:pt>
                <c:pt idx="21">
                  <c:v>4019492</c:v>
                </c:pt>
                <c:pt idx="22">
                  <c:v>2274944</c:v>
                </c:pt>
                <c:pt idx="23">
                  <c:v>2204119</c:v>
                </c:pt>
                <c:pt idx="24">
                  <c:v>3780521</c:v>
                </c:pt>
                <c:pt idx="25">
                  <c:v>2603412</c:v>
                </c:pt>
                <c:pt idx="26">
                  <c:v>1679538</c:v>
                </c:pt>
                <c:pt idx="27">
                  <c:v>2278409</c:v>
                </c:pt>
                <c:pt idx="28">
                  <c:v>3213910</c:v>
                </c:pt>
                <c:pt idx="29">
                  <c:v>2564316</c:v>
                </c:pt>
                <c:pt idx="30">
                  <c:v>3136799</c:v>
                </c:pt>
                <c:pt idx="31">
                  <c:v>3708414</c:v>
                </c:pt>
                <c:pt idx="32">
                  <c:v>2666693</c:v>
                </c:pt>
                <c:pt idx="33">
                  <c:v>2825208</c:v>
                </c:pt>
                <c:pt idx="34">
                  <c:v>2774021</c:v>
                </c:pt>
                <c:pt idx="35">
                  <c:v>2674481</c:v>
                </c:pt>
                <c:pt idx="36">
                  <c:v>3254443</c:v>
                </c:pt>
                <c:pt idx="37">
                  <c:v>1964595</c:v>
                </c:pt>
                <c:pt idx="38">
                  <c:v>2885069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7A-46C7-84FB-8C801E024F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Sheet1!$A$2:$A$40</c:f>
              <c:numCache>
                <c:formatCode>m/d/yyyy</c:formatCode>
                <c:ptCount val="39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</c:numCache>
            </c:num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1100064</c:v>
                </c:pt>
                <c:pt idx="1">
                  <c:v>0</c:v>
                </c:pt>
                <c:pt idx="2">
                  <c:v>0</c:v>
                </c:pt>
                <c:pt idx="3">
                  <c:v>140819</c:v>
                </c:pt>
                <c:pt idx="4">
                  <c:v>36701</c:v>
                </c:pt>
                <c:pt idx="5">
                  <c:v>1</c:v>
                </c:pt>
                <c:pt idx="6">
                  <c:v>8</c:v>
                </c:pt>
                <c:pt idx="7">
                  <c:v>1286476</c:v>
                </c:pt>
                <c:pt idx="8">
                  <c:v>1013065</c:v>
                </c:pt>
                <c:pt idx="9">
                  <c:v>305187</c:v>
                </c:pt>
                <c:pt idx="10">
                  <c:v>90415</c:v>
                </c:pt>
                <c:pt idx="11">
                  <c:v>43</c:v>
                </c:pt>
                <c:pt idx="12">
                  <c:v>237</c:v>
                </c:pt>
                <c:pt idx="13">
                  <c:v>665279</c:v>
                </c:pt>
                <c:pt idx="14">
                  <c:v>1707959</c:v>
                </c:pt>
                <c:pt idx="15">
                  <c:v>682114</c:v>
                </c:pt>
                <c:pt idx="16">
                  <c:v>247255</c:v>
                </c:pt>
                <c:pt idx="17">
                  <c:v>1509288</c:v>
                </c:pt>
                <c:pt idx="18">
                  <c:v>1594738</c:v>
                </c:pt>
                <c:pt idx="19">
                  <c:v>223817</c:v>
                </c:pt>
                <c:pt idx="20">
                  <c:v>347698</c:v>
                </c:pt>
                <c:pt idx="21">
                  <c:v>5059</c:v>
                </c:pt>
                <c:pt idx="22">
                  <c:v>1156051</c:v>
                </c:pt>
                <c:pt idx="23">
                  <c:v>1185416</c:v>
                </c:pt>
                <c:pt idx="24">
                  <c:v>881185</c:v>
                </c:pt>
                <c:pt idx="25">
                  <c:v>584666</c:v>
                </c:pt>
                <c:pt idx="26">
                  <c:v>41</c:v>
                </c:pt>
                <c:pt idx="27">
                  <c:v>147912</c:v>
                </c:pt>
                <c:pt idx="28">
                  <c:v>371676</c:v>
                </c:pt>
                <c:pt idx="29">
                  <c:v>167267</c:v>
                </c:pt>
                <c:pt idx="30">
                  <c:v>0</c:v>
                </c:pt>
                <c:pt idx="31">
                  <c:v>128976</c:v>
                </c:pt>
                <c:pt idx="32">
                  <c:v>325703</c:v>
                </c:pt>
                <c:pt idx="33">
                  <c:v>0</c:v>
                </c:pt>
                <c:pt idx="34">
                  <c:v>3</c:v>
                </c:pt>
                <c:pt idx="35">
                  <c:v>257484</c:v>
                </c:pt>
                <c:pt idx="36">
                  <c:v>750687</c:v>
                </c:pt>
                <c:pt idx="37">
                  <c:v>175524</c:v>
                </c:pt>
                <c:pt idx="38">
                  <c:v>463351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7A-46C7-84FB-8C801E024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8447304"/>
        <c:axId val="238444352"/>
      </c:areaChart>
      <c:dateAx>
        <c:axId val="2384473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4352"/>
        <c:crosses val="autoZero"/>
        <c:auto val="1"/>
        <c:lblOffset val="100"/>
        <c:baseTimeUnit val="days"/>
      </c:dateAx>
      <c:valAx>
        <c:axId val="23844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473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45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99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2017-04-05T11:02:30Z</dcterms:created>
  <dcterms:modified xsi:type="dcterms:W3CDTF">2017-04-05T11:02:33Z</dcterms:modified>
</cp:coreProperties>
</file>