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multiLvlStrRef>
              <c:f>Sheet1!$A$2:$A$40</c:f>
            </c:multiLvlStrRef>
          </c:cat>
          <c:val>
            <c:numRef>
              <c:f>Sheet1!$B$2:$B$40</c:f>
            </c:numRef>
          </c:val>
          <c:extLst>
            <c:ext xmlns:c16="http://schemas.microsoft.com/office/drawing/2014/chart" uri="{C3380CC4-5D6E-409C-BE32-E72D297353CC}">
              <c16:uniqueId val="{00000000-BEA6-4C8A-98B9-1872111CB71A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multiLvlStrRef>
              <c:f>Sheet1!$A$2:$A$40</c:f>
            </c:multiLvlStrRef>
          </c:cat>
          <c:val>
            <c:numRef>
              <c:f>Sheet1!$C$2:$C$40</c:f>
            </c:numRef>
          </c:val>
          <c:extLst>
            <c:ext xmlns:c16="http://schemas.microsoft.com/office/drawing/2014/chart" uri="{C3380CC4-5D6E-409C-BE32-E72D297353CC}">
              <c16:uniqueId val="{00000001-BEA6-4C8A-98B9-1872111CB7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5678128"/>
        <c:axId val="235676160"/>
      </c:areaChart>
      <c:catAx>
        <c:axId val="235678128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76160"/>
        <c:crosses val="autoZero"/>
        <c:auto val="1"/>
        <c:lblAlgn val="ctr"/>
        <c:lblOffset val="100"/>
        <c:noMultiLvlLbl val="0"/>
      </c:catAx>
      <c:valAx>
        <c:axId val="235676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67812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Video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6427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07/04/2016 - 04/02/2017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9857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Video Views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Video Views</dc:title>
  <dc:creator>Administrator</dc:creator>
  <cp:lastModifiedBy>Administrator</cp:lastModifiedBy>
  <cp:revision>1</cp:revision>
  <dcterms:created xsi:type="dcterms:W3CDTF">2017-04-05T11:02:09Z</dcterms:created>
  <dcterms:modified xsi:type="dcterms:W3CDTF">2017-04-05T11:02:12Z</dcterms:modified>
</cp:coreProperties>
</file>