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13AB-4969-94DD-9B146729F05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13AB-4969-94DD-9B146729F05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13AB-4969-94DD-9B146729F05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13AB-4969-94DD-9B146729F05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13AB-4969-94DD-9B146729F05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13AB-4969-94DD-9B146729F05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13AB-4969-94DD-9B146729F05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13AB-4969-94DD-9B146729F05E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13AB-4969-94DD-9B146729F05E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13AB-4969-94DD-9B146729F05E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13AB-4969-94DD-9B146729F05E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smooth val="0"/>
          <c:extLst>
            <c:ext xmlns:c16="http://schemas.microsoft.com/office/drawing/2014/chart" uri="{C3380CC4-5D6E-409C-BE32-E72D297353CC}">
              <c16:uniqueId val="{0000000B-13AB-4969-94DD-9B146729F05E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Sheet1!$N$2:$N$13</c:f>
            </c:numRef>
          </c:val>
          <c:smooth val="0"/>
          <c:extLst>
            <c:ext xmlns:c16="http://schemas.microsoft.com/office/drawing/2014/chart" uri="{C3380CC4-5D6E-409C-BE32-E72D297353CC}">
              <c16:uniqueId val="{0000000C-13AB-4969-94DD-9B146729F05E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Sheet1!$O$2:$O$13</c:f>
            </c:numRef>
          </c:val>
          <c:smooth val="0"/>
          <c:extLst>
            <c:ext xmlns:c16="http://schemas.microsoft.com/office/drawing/2014/chart" uri="{C3380CC4-5D6E-409C-BE32-E72D297353CC}">
              <c16:uniqueId val="{0000000D-13AB-4969-94DD-9B146729F05E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Sheet1!$P$2:$P$13</c:f>
            </c:numRef>
          </c:val>
          <c:smooth val="0"/>
          <c:extLst>
            <c:ext xmlns:c16="http://schemas.microsoft.com/office/drawing/2014/chart" uri="{C3380CC4-5D6E-409C-BE32-E72D297353CC}">
              <c16:uniqueId val="{0000000E-13AB-4969-94DD-9B146729F05E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Sheet1!$Q$2:$Q$13</c:f>
            </c:numRef>
          </c:val>
          <c:smooth val="0"/>
          <c:extLst>
            <c:ext xmlns:c16="http://schemas.microsoft.com/office/drawing/2014/chart" uri="{C3380CC4-5D6E-409C-BE32-E72D297353CC}">
              <c16:uniqueId val="{0000000F-13AB-4969-94DD-9B146729F05E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Sheet1!$R$2:$R$13</c:f>
            </c:numRef>
          </c:val>
          <c:smooth val="0"/>
          <c:extLst>
            <c:ext xmlns:c16="http://schemas.microsoft.com/office/drawing/2014/chart" uri="{C3380CC4-5D6E-409C-BE32-E72D297353CC}">
              <c16:uniqueId val="{00000010-13AB-4969-94DD-9B146729F05E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Sheet1!$S$2:$S$13</c:f>
            </c:numRef>
          </c:val>
          <c:smooth val="0"/>
          <c:extLst>
            <c:ext xmlns:c16="http://schemas.microsoft.com/office/drawing/2014/chart" uri="{C3380CC4-5D6E-409C-BE32-E72D297353CC}">
              <c16:uniqueId val="{00000011-13AB-4969-94DD-9B146729F05E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Sheet1!$T$2:$T$13</c:f>
            </c:numRef>
          </c:val>
          <c:smooth val="0"/>
          <c:extLst>
            <c:ext xmlns:c16="http://schemas.microsoft.com/office/drawing/2014/chart" uri="{C3380CC4-5D6E-409C-BE32-E72D297353CC}">
              <c16:uniqueId val="{00000012-13AB-4969-94DD-9B146729F05E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Sheet1!$U$2:$U$13</c:f>
            </c:numRef>
          </c:val>
          <c:smooth val="0"/>
          <c:extLst>
            <c:ext xmlns:c16="http://schemas.microsoft.com/office/drawing/2014/chart" uri="{C3380CC4-5D6E-409C-BE32-E72D297353CC}">
              <c16:uniqueId val="{00000013-13AB-4969-94DD-9B146729F05E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Sheet1!$V$2:$V$13</c:f>
            </c:numRef>
          </c:val>
          <c:smooth val="0"/>
          <c:extLst>
            <c:ext xmlns:c16="http://schemas.microsoft.com/office/drawing/2014/chart" uri="{C3380CC4-5D6E-409C-BE32-E72D297353CC}">
              <c16:uniqueId val="{00000014-13AB-4969-94DD-9B146729F05E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Sheet1!$W$2:$W$13</c:f>
            </c:numRef>
          </c:val>
          <c:smooth val="0"/>
          <c:extLst>
            <c:ext xmlns:c16="http://schemas.microsoft.com/office/drawing/2014/chart" uri="{C3380CC4-5D6E-409C-BE32-E72D297353CC}">
              <c16:uniqueId val="{00000015-13AB-4969-94DD-9B146729F05E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Sheet1!$X$2:$X$13</c:f>
            </c:numRef>
          </c:val>
          <c:smooth val="0"/>
          <c:extLst>
            <c:ext xmlns:c16="http://schemas.microsoft.com/office/drawing/2014/chart" uri="{C3380CC4-5D6E-409C-BE32-E72D297353CC}">
              <c16:uniqueId val="{00000016-13AB-4969-94DD-9B146729F05E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Sheet1!$Y$2:$Y$13</c:f>
            </c:numRef>
          </c:val>
          <c:smooth val="0"/>
          <c:extLst>
            <c:ext xmlns:c16="http://schemas.microsoft.com/office/drawing/2014/chart" uri="{C3380CC4-5D6E-409C-BE32-E72D297353CC}">
              <c16:uniqueId val="{00000017-13AB-4969-94DD-9B146729F05E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Sheet1!$Z$2:$Z$13</c:f>
            </c:numRef>
          </c:val>
          <c:smooth val="0"/>
          <c:extLst>
            <c:ext xmlns:c16="http://schemas.microsoft.com/office/drawing/2014/chart" uri="{C3380CC4-5D6E-409C-BE32-E72D297353CC}">
              <c16:uniqueId val="{00000018-13AB-4969-94DD-9B146729F05E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Sheet1!$AA$2:$AA$13</c:f>
            </c:numRef>
          </c:val>
          <c:smooth val="0"/>
          <c:extLst>
            <c:ext xmlns:c16="http://schemas.microsoft.com/office/drawing/2014/chart" uri="{C3380CC4-5D6E-409C-BE32-E72D297353CC}">
              <c16:uniqueId val="{00000019-13AB-4969-94DD-9B146729F05E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Sheet1!$AB$2:$AB$13</c:f>
            </c:numRef>
          </c:val>
          <c:smooth val="0"/>
          <c:extLst>
            <c:ext xmlns:c16="http://schemas.microsoft.com/office/drawing/2014/chart" uri="{C3380CC4-5D6E-409C-BE32-E72D297353CC}">
              <c16:uniqueId val="{0000001A-13AB-4969-94DD-9B146729F05E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Sheet1!$AC$2:$AC$13</c:f>
            </c:numRef>
          </c:val>
          <c:smooth val="0"/>
          <c:extLst>
            <c:ext xmlns:c16="http://schemas.microsoft.com/office/drawing/2014/chart" uri="{C3380CC4-5D6E-409C-BE32-E72D297353CC}">
              <c16:uniqueId val="{0000001B-13AB-4969-94DD-9B146729F05E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Sheet1!$AD$2:$AD$13</c:f>
            </c:numRef>
          </c:val>
          <c:smooth val="0"/>
          <c:extLst>
            <c:ext xmlns:c16="http://schemas.microsoft.com/office/drawing/2014/chart" uri="{C3380CC4-5D6E-409C-BE32-E72D297353CC}">
              <c16:uniqueId val="{0000001C-13AB-4969-94DD-9B146729F05E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Sheet1!$AE$2:$AE$13</c:f>
            </c:numRef>
          </c:val>
          <c:smooth val="0"/>
          <c:extLst>
            <c:ext xmlns:c16="http://schemas.microsoft.com/office/drawing/2014/chart" uri="{C3380CC4-5D6E-409C-BE32-E72D297353CC}">
              <c16:uniqueId val="{0000001D-13AB-4969-94DD-9B146729F05E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Sheet1!$AF$2:$AF$13</c:f>
            </c:numRef>
          </c:val>
          <c:smooth val="0"/>
          <c:extLst>
            <c:ext xmlns:c16="http://schemas.microsoft.com/office/drawing/2014/chart" uri="{C3380CC4-5D6E-409C-BE32-E72D297353CC}">
              <c16:uniqueId val="{0000001E-13AB-4969-94DD-9B146729F05E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Sheet1!$AG$2:$AG$13</c:f>
            </c:numRef>
          </c:val>
          <c:smooth val="0"/>
          <c:extLst>
            <c:ext xmlns:c16="http://schemas.microsoft.com/office/drawing/2014/chart" uri="{C3380CC4-5D6E-409C-BE32-E72D297353CC}">
              <c16:uniqueId val="{0000001F-13AB-4969-94DD-9B146729F05E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Sheet1!$AH$2:$AH$13</c:f>
            </c:numRef>
          </c:val>
          <c:smooth val="0"/>
          <c:extLst>
            <c:ext xmlns:c16="http://schemas.microsoft.com/office/drawing/2014/chart" uri="{C3380CC4-5D6E-409C-BE32-E72D297353CC}">
              <c16:uniqueId val="{00000020-13AB-4969-94DD-9B146729F05E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Sheet1!$AI$2:$AI$13</c:f>
            </c:numRef>
          </c:val>
          <c:smooth val="0"/>
          <c:extLst>
            <c:ext xmlns:c16="http://schemas.microsoft.com/office/drawing/2014/chart" uri="{C3380CC4-5D6E-409C-BE32-E72D297353CC}">
              <c16:uniqueId val="{00000021-13AB-4969-94DD-9B146729F05E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Sheet1!$AJ$2:$AJ$13</c:f>
            </c:numRef>
          </c:val>
          <c:smooth val="0"/>
          <c:extLst>
            <c:ext xmlns:c16="http://schemas.microsoft.com/office/drawing/2014/chart" uri="{C3380CC4-5D6E-409C-BE32-E72D297353CC}">
              <c16:uniqueId val="{00000022-13AB-4969-94DD-9B146729F05E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Sheet1!$AK$2:$AK$13</c:f>
            </c:numRef>
          </c:val>
          <c:smooth val="0"/>
          <c:extLst>
            <c:ext xmlns:c16="http://schemas.microsoft.com/office/drawing/2014/chart" uri="{C3380CC4-5D6E-409C-BE32-E72D297353CC}">
              <c16:uniqueId val="{00000023-13AB-4969-94DD-9B146729F05E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Sheet1!$AL$2:$AL$13</c:f>
            </c:numRef>
          </c:val>
          <c:smooth val="0"/>
          <c:extLst>
            <c:ext xmlns:c16="http://schemas.microsoft.com/office/drawing/2014/chart" uri="{C3380CC4-5D6E-409C-BE32-E72D297353CC}">
              <c16:uniqueId val="{00000024-13AB-4969-94DD-9B146729F05E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Sheet1!$AM$2:$AM$13</c:f>
            </c:numRef>
          </c:val>
          <c:smooth val="0"/>
          <c:extLst>
            <c:ext xmlns:c16="http://schemas.microsoft.com/office/drawing/2014/chart" uri="{C3380CC4-5D6E-409C-BE32-E72D297353CC}">
              <c16:uniqueId val="{00000025-13AB-4969-94DD-9B146729F05E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Sheet1!$AN$2:$AN$13</c:f>
            </c:numRef>
          </c:val>
          <c:smooth val="0"/>
          <c:extLst>
            <c:ext xmlns:c16="http://schemas.microsoft.com/office/drawing/2014/chart" uri="{C3380CC4-5D6E-409C-BE32-E72D297353CC}">
              <c16:uniqueId val="{00000026-13AB-4969-94DD-9B146729F05E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Sheet1!$AO$2:$AO$13</c:f>
            </c:numRef>
          </c:val>
          <c:smooth val="0"/>
          <c:extLst>
            <c:ext xmlns:c16="http://schemas.microsoft.com/office/drawing/2014/chart" uri="{C3380CC4-5D6E-409C-BE32-E72D297353CC}">
              <c16:uniqueId val="{00000027-13AB-4969-94DD-9B146729F05E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Sheet1!$AP$2:$AP$13</c:f>
            </c:numRef>
          </c:val>
          <c:smooth val="0"/>
          <c:extLst>
            <c:ext xmlns:c16="http://schemas.microsoft.com/office/drawing/2014/chart" uri="{C3380CC4-5D6E-409C-BE32-E72D297353CC}">
              <c16:uniqueId val="{00000028-13AB-4969-94DD-9B146729F05E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Sheet1!$AQ$2:$AQ$13</c:f>
            </c:numRef>
          </c:val>
          <c:smooth val="0"/>
          <c:extLst>
            <c:ext xmlns:c16="http://schemas.microsoft.com/office/drawing/2014/chart" uri="{C3380CC4-5D6E-409C-BE32-E72D297353CC}">
              <c16:uniqueId val="{00000029-13AB-4969-94DD-9B146729F05E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Sheet1!$AR$2:$AR$13</c:f>
            </c:numRef>
          </c:val>
          <c:smooth val="0"/>
          <c:extLst>
            <c:ext xmlns:c16="http://schemas.microsoft.com/office/drawing/2014/chart" uri="{C3380CC4-5D6E-409C-BE32-E72D297353CC}">
              <c16:uniqueId val="{0000002A-13AB-4969-94DD-9B146729F05E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Sheet1!$AS$2:$AS$13</c:f>
            </c:numRef>
          </c:val>
          <c:smooth val="0"/>
          <c:extLst>
            <c:ext xmlns:c16="http://schemas.microsoft.com/office/drawing/2014/chart" uri="{C3380CC4-5D6E-409C-BE32-E72D297353CC}">
              <c16:uniqueId val="{0000002B-13AB-4969-94DD-9B146729F05E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Sheet1!$AT$2:$AT$13</c:f>
            </c:numRef>
          </c:val>
          <c:smooth val="0"/>
          <c:extLst>
            <c:ext xmlns:c16="http://schemas.microsoft.com/office/drawing/2014/chart" uri="{C3380CC4-5D6E-409C-BE32-E72D297353CC}">
              <c16:uniqueId val="{0000002C-13AB-4969-94DD-9B146729F05E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Sheet1!$AU$2:$AU$13</c:f>
            </c:numRef>
          </c:val>
          <c:smooth val="0"/>
          <c:extLst>
            <c:ext xmlns:c16="http://schemas.microsoft.com/office/drawing/2014/chart" uri="{C3380CC4-5D6E-409C-BE32-E72D297353CC}">
              <c16:uniqueId val="{0000002D-13AB-4969-94DD-9B146729F05E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Sheet1!$AV$2:$AV$13</c:f>
            </c:numRef>
          </c:val>
          <c:smooth val="0"/>
          <c:extLst>
            <c:ext xmlns:c16="http://schemas.microsoft.com/office/drawing/2014/chart" uri="{C3380CC4-5D6E-409C-BE32-E72D297353CC}">
              <c16:uniqueId val="{0000002E-13AB-4969-94DD-9B146729F05E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Sheet1!$AW$2:$AW$13</c:f>
            </c:numRef>
          </c:val>
          <c:smooth val="0"/>
          <c:extLst>
            <c:ext xmlns:c16="http://schemas.microsoft.com/office/drawing/2014/chart" uri="{C3380CC4-5D6E-409C-BE32-E72D297353CC}">
              <c16:uniqueId val="{0000002F-13AB-4969-94DD-9B146729F05E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Sheet1!$AX$2:$AX$13</c:f>
            </c:numRef>
          </c:val>
          <c:smooth val="0"/>
          <c:extLst>
            <c:ext xmlns:c16="http://schemas.microsoft.com/office/drawing/2014/chart" uri="{C3380CC4-5D6E-409C-BE32-E72D297353CC}">
              <c16:uniqueId val="{00000030-13AB-4969-94DD-9B146729F05E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Sheet1!$AY$2:$AY$13</c:f>
            </c:numRef>
          </c:val>
          <c:smooth val="0"/>
          <c:extLst>
            <c:ext xmlns:c16="http://schemas.microsoft.com/office/drawing/2014/chart" uri="{C3380CC4-5D6E-409C-BE32-E72D297353CC}">
              <c16:uniqueId val="{00000031-13AB-4969-94DD-9B146729F05E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Sheet1!$AZ$2:$AZ$13</c:f>
            </c:numRef>
          </c:val>
          <c:smooth val="0"/>
          <c:extLst>
            <c:ext xmlns:c16="http://schemas.microsoft.com/office/drawing/2014/chart" uri="{C3380CC4-5D6E-409C-BE32-E72D297353CC}">
              <c16:uniqueId val="{00000032-13AB-4969-94DD-9B146729F05E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Sheet1!$BA$2:$BA$13</c:f>
            </c:numRef>
          </c:val>
          <c:smooth val="0"/>
          <c:extLst>
            <c:ext xmlns:c16="http://schemas.microsoft.com/office/drawing/2014/chart" uri="{C3380CC4-5D6E-409C-BE32-E72D297353CC}">
              <c16:uniqueId val="{00000033-13AB-4969-94DD-9B146729F05E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Sheet1!$BB$2:$BB$13</c:f>
            </c:numRef>
          </c:val>
          <c:smooth val="0"/>
          <c:extLst>
            <c:ext xmlns:c16="http://schemas.microsoft.com/office/drawing/2014/chart" uri="{C3380CC4-5D6E-409C-BE32-E72D297353CC}">
              <c16:uniqueId val="{00000034-13AB-4969-94DD-9B146729F05E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Sheet1!$BC$2:$BC$13</c:f>
            </c:numRef>
          </c:val>
          <c:smooth val="0"/>
          <c:extLst>
            <c:ext xmlns:c16="http://schemas.microsoft.com/office/drawing/2014/chart" uri="{C3380CC4-5D6E-409C-BE32-E72D297353CC}">
              <c16:uniqueId val="{00000035-13AB-4969-94DD-9B146729F05E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Sheet1!$BD$2:$BD$13</c:f>
            </c:numRef>
          </c:val>
          <c:smooth val="0"/>
          <c:extLst>
            <c:ext xmlns:c16="http://schemas.microsoft.com/office/drawing/2014/chart" uri="{C3380CC4-5D6E-409C-BE32-E72D297353CC}">
              <c16:uniqueId val="{00000036-13AB-4969-94DD-9B146729F05E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Sheet1!$BE$2:$BE$13</c:f>
            </c:numRef>
          </c:val>
          <c:smooth val="0"/>
          <c:extLst>
            <c:ext xmlns:c16="http://schemas.microsoft.com/office/drawing/2014/chart" uri="{C3380CC4-5D6E-409C-BE32-E72D297353CC}">
              <c16:uniqueId val="{00000037-13AB-4969-94DD-9B146729F05E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Sheet1!$BF$2:$BF$13</c:f>
            </c:numRef>
          </c:val>
          <c:smooth val="0"/>
          <c:extLst>
            <c:ext xmlns:c16="http://schemas.microsoft.com/office/drawing/2014/chart" uri="{C3380CC4-5D6E-409C-BE32-E72D297353CC}">
              <c16:uniqueId val="{00000038-13AB-4969-94DD-9B146729F05E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Sheet1!$BG$2:$BG$13</c:f>
            </c:numRef>
          </c:val>
          <c:smooth val="0"/>
          <c:extLst>
            <c:ext xmlns:c16="http://schemas.microsoft.com/office/drawing/2014/chart" uri="{C3380CC4-5D6E-409C-BE32-E72D297353CC}">
              <c16:uniqueId val="{00000039-13AB-4969-94DD-9B146729F05E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Sheet1!$BH$2:$BH$13</c:f>
            </c:numRef>
          </c:val>
          <c:smooth val="0"/>
          <c:extLst>
            <c:ext xmlns:c16="http://schemas.microsoft.com/office/drawing/2014/chart" uri="{C3380CC4-5D6E-409C-BE32-E72D297353CC}">
              <c16:uniqueId val="{0000003A-13AB-4969-94DD-9B146729F05E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Sheet1!$BI$2:$BI$13</c:f>
            </c:numRef>
          </c:val>
          <c:smooth val="0"/>
          <c:extLst>
            <c:ext xmlns:c16="http://schemas.microsoft.com/office/drawing/2014/chart" uri="{C3380CC4-5D6E-409C-BE32-E72D297353CC}">
              <c16:uniqueId val="{0000003B-13AB-4969-94DD-9B146729F05E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Sheet1!$BJ$2:$BJ$13</c:f>
            </c:numRef>
          </c:val>
          <c:smooth val="0"/>
          <c:extLst>
            <c:ext xmlns:c16="http://schemas.microsoft.com/office/drawing/2014/chart" uri="{C3380CC4-5D6E-409C-BE32-E72D297353CC}">
              <c16:uniqueId val="{0000003C-13AB-4969-94DD-9B146729F05E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Sheet1!$BK$2:$BK$13</c:f>
            </c:numRef>
          </c:val>
          <c:smooth val="0"/>
          <c:extLst>
            <c:ext xmlns:c16="http://schemas.microsoft.com/office/drawing/2014/chart" uri="{C3380CC4-5D6E-409C-BE32-E72D297353CC}">
              <c16:uniqueId val="{0000003D-13AB-4969-94DD-9B146729F05E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Sheet1!$BL$2:$BL$13</c:f>
            </c:numRef>
          </c:val>
          <c:smooth val="0"/>
          <c:extLst>
            <c:ext xmlns:c16="http://schemas.microsoft.com/office/drawing/2014/chart" uri="{C3380CC4-5D6E-409C-BE32-E72D297353CC}">
              <c16:uniqueId val="{0000003E-13AB-4969-94DD-9B146729F05E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Sheet1!$BM$2:$BM$13</c:f>
            </c:numRef>
          </c:val>
          <c:smooth val="0"/>
          <c:extLst>
            <c:ext xmlns:c16="http://schemas.microsoft.com/office/drawing/2014/chart" uri="{C3380CC4-5D6E-409C-BE32-E72D297353CC}">
              <c16:uniqueId val="{0000003F-13AB-4969-94DD-9B146729F05E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Sheet1!$BN$2:$BN$13</c:f>
            </c:numRef>
          </c:val>
          <c:smooth val="0"/>
          <c:extLst>
            <c:ext xmlns:c16="http://schemas.microsoft.com/office/drawing/2014/chart" uri="{C3380CC4-5D6E-409C-BE32-E72D297353CC}">
              <c16:uniqueId val="{00000040-13AB-4969-94DD-9B146729F05E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Sheet1!$BO$2:$BO$13</c:f>
            </c:numRef>
          </c:val>
          <c:smooth val="0"/>
          <c:extLst>
            <c:ext xmlns:c16="http://schemas.microsoft.com/office/drawing/2014/chart" uri="{C3380CC4-5D6E-409C-BE32-E72D297353CC}">
              <c16:uniqueId val="{00000041-13AB-4969-94DD-9B146729F05E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Sheet1!$BP$2:$BP$13</c:f>
            </c:numRef>
          </c:val>
          <c:smooth val="0"/>
          <c:extLst>
            <c:ext xmlns:c16="http://schemas.microsoft.com/office/drawing/2014/chart" uri="{C3380CC4-5D6E-409C-BE32-E72D297353CC}">
              <c16:uniqueId val="{00000042-13AB-4969-94DD-9B146729F05E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Sheet1!$BQ$2:$BQ$13</c:f>
            </c:numRef>
          </c:val>
          <c:smooth val="0"/>
          <c:extLst>
            <c:ext xmlns:c16="http://schemas.microsoft.com/office/drawing/2014/chart" uri="{C3380CC4-5D6E-409C-BE32-E72D297353CC}">
              <c16:uniqueId val="{00000043-13AB-4969-94DD-9B146729F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779472"/>
        <c:axId val="170334280"/>
      </c:lineChart>
      <c:catAx>
        <c:axId val="22577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34280"/>
        <c:crosses val="autoZero"/>
        <c:auto val="1"/>
        <c:lblAlgn val="ctr"/>
        <c:lblOffset val="100"/>
        <c:noMultiLvlLbl val="0"/>
      </c:catAx>
      <c:valAx>
        <c:axId val="17033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7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428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334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2017-03-21T13:38:32Z</dcterms:created>
  <dcterms:modified xsi:type="dcterms:W3CDTF">2017-03-21T13:38:40Z</dcterms:modified>
</cp:coreProperties>
</file>