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4FD2-41E8-9C12-E44693262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88728"/>
        <c:axId val="234087088"/>
      </c:lineChart>
      <c:catAx>
        <c:axId val="23408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87088"/>
        <c:crosses val="autoZero"/>
        <c:auto val="1"/>
        <c:lblAlgn val="ctr"/>
        <c:lblOffset val="100"/>
        <c:noMultiLvlLbl val="0"/>
      </c:catAx>
      <c:valAx>
        <c:axId val="23408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8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3510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661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2017-03-14T13:27:57Z</dcterms:created>
  <dcterms:modified xsi:type="dcterms:W3CDTF">2017-03-14T13:28:01Z</dcterms:modified>
</cp:coreProperties>
</file>