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B0E2-4081-9274-719CECF1416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smooth val="0"/>
          <c:extLst>
            <c:ext xmlns:c16="http://schemas.microsoft.com/office/drawing/2014/chart" uri="{C3380CC4-5D6E-409C-BE32-E72D297353CC}">
              <c16:uniqueId val="{00000001-B0E2-4081-9274-719CECF1416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smooth val="0"/>
          <c:extLst>
            <c:ext xmlns:c16="http://schemas.microsoft.com/office/drawing/2014/chart" uri="{C3380CC4-5D6E-409C-BE32-E72D297353CC}">
              <c16:uniqueId val="{00000002-B0E2-4081-9274-719CECF1416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smooth val="0"/>
          <c:extLst>
            <c:ext xmlns:c16="http://schemas.microsoft.com/office/drawing/2014/chart" uri="{C3380CC4-5D6E-409C-BE32-E72D297353CC}">
              <c16:uniqueId val="{00000003-B0E2-4081-9274-719CECF1416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Sheet1!$F$2:$F$13</c:f>
            </c:numRef>
          </c:val>
          <c:smooth val="0"/>
          <c:extLst>
            <c:ext xmlns:c16="http://schemas.microsoft.com/office/drawing/2014/chart" uri="{C3380CC4-5D6E-409C-BE32-E72D297353CC}">
              <c16:uniqueId val="{00000004-B0E2-4081-9274-719CECF1416E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Sheet1!$G$2:$G$13</c:f>
            </c:numRef>
          </c:val>
          <c:smooth val="0"/>
          <c:extLst>
            <c:ext xmlns:c16="http://schemas.microsoft.com/office/drawing/2014/chart" uri="{C3380CC4-5D6E-409C-BE32-E72D297353CC}">
              <c16:uniqueId val="{00000005-B0E2-4081-9274-719CECF1416E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Sheet1!$H$2:$H$13</c:f>
            </c:numRef>
          </c:val>
          <c:smooth val="0"/>
          <c:extLst>
            <c:ext xmlns:c16="http://schemas.microsoft.com/office/drawing/2014/chart" uri="{C3380CC4-5D6E-409C-BE32-E72D297353CC}">
              <c16:uniqueId val="{00000006-B0E2-4081-9274-719CECF1416E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Sheet1!$I$2:$I$13</c:f>
            </c:numRef>
          </c:val>
          <c:smooth val="0"/>
          <c:extLst>
            <c:ext xmlns:c16="http://schemas.microsoft.com/office/drawing/2014/chart" uri="{C3380CC4-5D6E-409C-BE32-E72D297353CC}">
              <c16:uniqueId val="{00000007-B0E2-4081-9274-719CECF1416E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Sheet1!$J$2:$J$13</c:f>
            </c:numRef>
          </c:val>
          <c:smooth val="0"/>
          <c:extLst>
            <c:ext xmlns:c16="http://schemas.microsoft.com/office/drawing/2014/chart" uri="{C3380CC4-5D6E-409C-BE32-E72D297353CC}">
              <c16:uniqueId val="{00000008-B0E2-4081-9274-719CECF1416E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Sheet1!$K$2:$K$13</c:f>
            </c:numRef>
          </c:val>
          <c:smooth val="0"/>
          <c:extLst>
            <c:ext xmlns:c16="http://schemas.microsoft.com/office/drawing/2014/chart" uri="{C3380CC4-5D6E-409C-BE32-E72D297353CC}">
              <c16:uniqueId val="{00000009-B0E2-4081-9274-719CECF1416E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Sheet1!$L$2:$L$13</c:f>
            </c:numRef>
          </c:val>
          <c:smooth val="0"/>
          <c:extLst>
            <c:ext xmlns:c16="http://schemas.microsoft.com/office/drawing/2014/chart" uri="{C3380CC4-5D6E-409C-BE32-E72D297353CC}">
              <c16:uniqueId val="{0000000A-B0E2-4081-9274-719CECF1416E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Sheet1!$M$2:$M$13</c:f>
            </c:numRef>
          </c:val>
          <c:smooth val="0"/>
          <c:extLst>
            <c:ext xmlns:c16="http://schemas.microsoft.com/office/drawing/2014/chart" uri="{C3380CC4-5D6E-409C-BE32-E72D297353CC}">
              <c16:uniqueId val="{0000000B-B0E2-4081-9274-719CECF1416E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Sheet1!$N$2:$N$13</c:f>
            </c:numRef>
          </c:val>
          <c:smooth val="0"/>
          <c:extLst>
            <c:ext xmlns:c16="http://schemas.microsoft.com/office/drawing/2014/chart" uri="{C3380CC4-5D6E-409C-BE32-E72D297353CC}">
              <c16:uniqueId val="{0000000C-B0E2-4081-9274-719CECF1416E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Sheet1!$O$2:$O$13</c:f>
            </c:numRef>
          </c:val>
          <c:smooth val="0"/>
          <c:extLst>
            <c:ext xmlns:c16="http://schemas.microsoft.com/office/drawing/2014/chart" uri="{C3380CC4-5D6E-409C-BE32-E72D297353CC}">
              <c16:uniqueId val="{0000000D-B0E2-4081-9274-719CECF1416E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Sheet1!$P$2:$P$13</c:f>
            </c:numRef>
          </c:val>
          <c:smooth val="0"/>
          <c:extLst>
            <c:ext xmlns:c16="http://schemas.microsoft.com/office/drawing/2014/chart" uri="{C3380CC4-5D6E-409C-BE32-E72D297353CC}">
              <c16:uniqueId val="{0000000E-B0E2-4081-9274-719CECF1416E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Sheet1!$Q$2:$Q$13</c:f>
            </c:numRef>
          </c:val>
          <c:smooth val="0"/>
          <c:extLst>
            <c:ext xmlns:c16="http://schemas.microsoft.com/office/drawing/2014/chart" uri="{C3380CC4-5D6E-409C-BE32-E72D297353CC}">
              <c16:uniqueId val="{0000000F-B0E2-4081-9274-719CECF1416E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Sheet1!$R$2:$R$13</c:f>
            </c:numRef>
          </c:val>
          <c:smooth val="0"/>
          <c:extLst>
            <c:ext xmlns:c16="http://schemas.microsoft.com/office/drawing/2014/chart" uri="{C3380CC4-5D6E-409C-BE32-E72D297353CC}">
              <c16:uniqueId val="{00000010-B0E2-4081-9274-719CECF1416E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Sheet1!$S$2:$S$13</c:f>
            </c:numRef>
          </c:val>
          <c:smooth val="0"/>
          <c:extLst>
            <c:ext xmlns:c16="http://schemas.microsoft.com/office/drawing/2014/chart" uri="{C3380CC4-5D6E-409C-BE32-E72D297353CC}">
              <c16:uniqueId val="{00000011-B0E2-4081-9274-719CECF1416E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Sheet1!$T$2:$T$13</c:f>
            </c:numRef>
          </c:val>
          <c:smooth val="0"/>
          <c:extLst>
            <c:ext xmlns:c16="http://schemas.microsoft.com/office/drawing/2014/chart" uri="{C3380CC4-5D6E-409C-BE32-E72D297353CC}">
              <c16:uniqueId val="{00000012-B0E2-4081-9274-719CECF1416E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Sheet1!$U$2:$U$13</c:f>
            </c:numRef>
          </c:val>
          <c:smooth val="0"/>
          <c:extLst>
            <c:ext xmlns:c16="http://schemas.microsoft.com/office/drawing/2014/chart" uri="{C3380CC4-5D6E-409C-BE32-E72D297353CC}">
              <c16:uniqueId val="{00000013-B0E2-4081-9274-719CECF1416E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Sheet1!$V$2:$V$13</c:f>
            </c:numRef>
          </c:val>
          <c:smooth val="0"/>
          <c:extLst>
            <c:ext xmlns:c16="http://schemas.microsoft.com/office/drawing/2014/chart" uri="{C3380CC4-5D6E-409C-BE32-E72D297353CC}">
              <c16:uniqueId val="{00000014-B0E2-4081-9274-719CECF1416E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Sheet1!$W$2:$W$13</c:f>
            </c:numRef>
          </c:val>
          <c:smooth val="0"/>
          <c:extLst>
            <c:ext xmlns:c16="http://schemas.microsoft.com/office/drawing/2014/chart" uri="{C3380CC4-5D6E-409C-BE32-E72D297353CC}">
              <c16:uniqueId val="{00000015-B0E2-4081-9274-719CECF1416E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Sheet1!$X$2:$X$13</c:f>
            </c:numRef>
          </c:val>
          <c:smooth val="0"/>
          <c:extLst>
            <c:ext xmlns:c16="http://schemas.microsoft.com/office/drawing/2014/chart" uri="{C3380CC4-5D6E-409C-BE32-E72D297353CC}">
              <c16:uniqueId val="{00000016-B0E2-4081-9274-719CECF1416E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Sheet1!$Y$2:$Y$13</c:f>
            </c:numRef>
          </c:val>
          <c:smooth val="0"/>
          <c:extLst>
            <c:ext xmlns:c16="http://schemas.microsoft.com/office/drawing/2014/chart" uri="{C3380CC4-5D6E-409C-BE32-E72D297353CC}">
              <c16:uniqueId val="{00000017-B0E2-4081-9274-719CECF1416E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Sheet1!$Z$2:$Z$13</c:f>
            </c:numRef>
          </c:val>
          <c:smooth val="0"/>
          <c:extLst>
            <c:ext xmlns:c16="http://schemas.microsoft.com/office/drawing/2014/chart" uri="{C3380CC4-5D6E-409C-BE32-E72D297353CC}">
              <c16:uniqueId val="{00000018-B0E2-4081-9274-719CECF1416E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Sheet1!$AA$2:$AA$13</c:f>
            </c:numRef>
          </c:val>
          <c:smooth val="0"/>
          <c:extLst>
            <c:ext xmlns:c16="http://schemas.microsoft.com/office/drawing/2014/chart" uri="{C3380CC4-5D6E-409C-BE32-E72D297353CC}">
              <c16:uniqueId val="{00000019-B0E2-4081-9274-719CECF1416E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Sheet1!$AB$2:$AB$13</c:f>
            </c:numRef>
          </c:val>
          <c:smooth val="0"/>
          <c:extLst>
            <c:ext xmlns:c16="http://schemas.microsoft.com/office/drawing/2014/chart" uri="{C3380CC4-5D6E-409C-BE32-E72D297353CC}">
              <c16:uniqueId val="{0000001A-B0E2-4081-9274-719CECF1416E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Sheet1!$AC$2:$AC$13</c:f>
            </c:numRef>
          </c:val>
          <c:smooth val="0"/>
          <c:extLst>
            <c:ext xmlns:c16="http://schemas.microsoft.com/office/drawing/2014/chart" uri="{C3380CC4-5D6E-409C-BE32-E72D297353CC}">
              <c16:uniqueId val="{0000001B-B0E2-4081-9274-719CECF1416E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Sheet1!$AD$2:$AD$13</c:f>
            </c:numRef>
          </c:val>
          <c:smooth val="0"/>
          <c:extLst>
            <c:ext xmlns:c16="http://schemas.microsoft.com/office/drawing/2014/chart" uri="{C3380CC4-5D6E-409C-BE32-E72D297353CC}">
              <c16:uniqueId val="{0000001C-B0E2-4081-9274-719CECF1416E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Sheet1!$AE$2:$AE$13</c:f>
            </c:numRef>
          </c:val>
          <c:smooth val="0"/>
          <c:extLst>
            <c:ext xmlns:c16="http://schemas.microsoft.com/office/drawing/2014/chart" uri="{C3380CC4-5D6E-409C-BE32-E72D297353CC}">
              <c16:uniqueId val="{0000001D-B0E2-4081-9274-719CECF1416E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Sheet1!$AF$2:$AF$13</c:f>
            </c:numRef>
          </c:val>
          <c:smooth val="0"/>
          <c:extLst>
            <c:ext xmlns:c16="http://schemas.microsoft.com/office/drawing/2014/chart" uri="{C3380CC4-5D6E-409C-BE32-E72D297353CC}">
              <c16:uniqueId val="{0000001E-B0E2-4081-9274-719CECF1416E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Sheet1!$AG$2:$AG$13</c:f>
            </c:numRef>
          </c:val>
          <c:smooth val="0"/>
          <c:extLst>
            <c:ext xmlns:c16="http://schemas.microsoft.com/office/drawing/2014/chart" uri="{C3380CC4-5D6E-409C-BE32-E72D297353CC}">
              <c16:uniqueId val="{0000001F-B0E2-4081-9274-719CECF1416E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Sheet1!$AH$2:$AH$13</c:f>
            </c:numRef>
          </c:val>
          <c:smooth val="0"/>
          <c:extLst>
            <c:ext xmlns:c16="http://schemas.microsoft.com/office/drawing/2014/chart" uri="{C3380CC4-5D6E-409C-BE32-E72D297353CC}">
              <c16:uniqueId val="{00000020-B0E2-4081-9274-719CECF1416E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Sheet1!$AI$2:$AI$13</c:f>
            </c:numRef>
          </c:val>
          <c:smooth val="0"/>
          <c:extLst>
            <c:ext xmlns:c16="http://schemas.microsoft.com/office/drawing/2014/chart" uri="{C3380CC4-5D6E-409C-BE32-E72D297353CC}">
              <c16:uniqueId val="{00000021-B0E2-4081-9274-719CECF1416E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Sheet1!$AJ$2:$AJ$13</c:f>
            </c:numRef>
          </c:val>
          <c:smooth val="0"/>
          <c:extLst>
            <c:ext xmlns:c16="http://schemas.microsoft.com/office/drawing/2014/chart" uri="{C3380CC4-5D6E-409C-BE32-E72D297353CC}">
              <c16:uniqueId val="{00000022-B0E2-4081-9274-719CECF1416E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Sheet1!$AK$2:$AK$13</c:f>
            </c:numRef>
          </c:val>
          <c:smooth val="0"/>
          <c:extLst>
            <c:ext xmlns:c16="http://schemas.microsoft.com/office/drawing/2014/chart" uri="{C3380CC4-5D6E-409C-BE32-E72D297353CC}">
              <c16:uniqueId val="{00000023-B0E2-4081-9274-719CECF1416E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Sheet1!$AL$2:$AL$13</c:f>
            </c:numRef>
          </c:val>
          <c:smooth val="0"/>
          <c:extLst>
            <c:ext xmlns:c16="http://schemas.microsoft.com/office/drawing/2014/chart" uri="{C3380CC4-5D6E-409C-BE32-E72D297353CC}">
              <c16:uniqueId val="{00000024-B0E2-4081-9274-719CECF1416E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Sheet1!$AM$2:$AM$13</c:f>
            </c:numRef>
          </c:val>
          <c:smooth val="0"/>
          <c:extLst>
            <c:ext xmlns:c16="http://schemas.microsoft.com/office/drawing/2014/chart" uri="{C3380CC4-5D6E-409C-BE32-E72D297353CC}">
              <c16:uniqueId val="{00000025-B0E2-4081-9274-719CECF1416E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Sheet1!$AN$2:$AN$13</c:f>
            </c:numRef>
          </c:val>
          <c:smooth val="0"/>
          <c:extLst>
            <c:ext xmlns:c16="http://schemas.microsoft.com/office/drawing/2014/chart" uri="{C3380CC4-5D6E-409C-BE32-E72D297353CC}">
              <c16:uniqueId val="{00000026-B0E2-4081-9274-719CECF1416E}"/>
            </c:ext>
          </c:extLst>
        </c:ser>
        <c:ser>
          <c:idx val="39"/>
          <c:order val="39"/>
          <c:tx>
            <c:strRef>
              <c:f>Sheet1!$AO$1</c:f>
            </c:strRef>
          </c:tx>
          <c:spPr>
            <a:ln w="28575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Sheet1!$AO$2:$AO$13</c:f>
            </c:numRef>
          </c:val>
          <c:smooth val="0"/>
          <c:extLst>
            <c:ext xmlns:c16="http://schemas.microsoft.com/office/drawing/2014/chart" uri="{C3380CC4-5D6E-409C-BE32-E72D297353CC}">
              <c16:uniqueId val="{00000027-B0E2-4081-9274-719CECF1416E}"/>
            </c:ext>
          </c:extLst>
        </c:ser>
        <c:ser>
          <c:idx val="40"/>
          <c:order val="40"/>
          <c:tx>
            <c:strRef>
              <c:f>Sheet1!$AP$1</c:f>
            </c:strRef>
          </c:tx>
          <c:spPr>
            <a:ln w="28575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Sheet1!$AP$2:$AP$13</c:f>
            </c:numRef>
          </c:val>
          <c:smooth val="0"/>
          <c:extLst>
            <c:ext xmlns:c16="http://schemas.microsoft.com/office/drawing/2014/chart" uri="{C3380CC4-5D6E-409C-BE32-E72D297353CC}">
              <c16:uniqueId val="{00000028-B0E2-4081-9274-719CECF1416E}"/>
            </c:ext>
          </c:extLst>
        </c:ser>
        <c:ser>
          <c:idx val="41"/>
          <c:order val="41"/>
          <c:tx>
            <c:strRef>
              <c:f>Sheet1!$AQ$1</c:f>
            </c:strRef>
          </c:tx>
          <c:spPr>
            <a:ln w="28575" cap="rnd">
              <a:solidFill>
                <a:schemeClr val="accent6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Sheet1!$AQ$2:$AQ$13</c:f>
            </c:numRef>
          </c:val>
          <c:smooth val="0"/>
          <c:extLst>
            <c:ext xmlns:c16="http://schemas.microsoft.com/office/drawing/2014/chart" uri="{C3380CC4-5D6E-409C-BE32-E72D297353CC}">
              <c16:uniqueId val="{00000029-B0E2-4081-9274-719CECF1416E}"/>
            </c:ext>
          </c:extLst>
        </c:ser>
        <c:ser>
          <c:idx val="42"/>
          <c:order val="42"/>
          <c:tx>
            <c:strRef>
              <c:f>Sheet1!$AR$1</c:f>
            </c:strRef>
          </c:tx>
          <c:spPr>
            <a:ln w="28575" cap="rnd">
              <a:solidFill>
                <a:schemeClr val="accent1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Sheet1!$AR$2:$AR$13</c:f>
            </c:numRef>
          </c:val>
          <c:smooth val="0"/>
          <c:extLst>
            <c:ext xmlns:c16="http://schemas.microsoft.com/office/drawing/2014/chart" uri="{C3380CC4-5D6E-409C-BE32-E72D297353CC}">
              <c16:uniqueId val="{0000002A-B0E2-4081-9274-719CECF1416E}"/>
            </c:ext>
          </c:extLst>
        </c:ser>
        <c:ser>
          <c:idx val="43"/>
          <c:order val="43"/>
          <c:tx>
            <c:strRef>
              <c:f>Sheet1!$AS$1</c:f>
            </c:strRef>
          </c:tx>
          <c:spPr>
            <a:ln w="28575" cap="rnd">
              <a:solidFill>
                <a:schemeClr val="accent2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Sheet1!$AS$2:$AS$13</c:f>
            </c:numRef>
          </c:val>
          <c:smooth val="0"/>
          <c:extLst>
            <c:ext xmlns:c16="http://schemas.microsoft.com/office/drawing/2014/chart" uri="{C3380CC4-5D6E-409C-BE32-E72D297353CC}">
              <c16:uniqueId val="{0000002B-B0E2-4081-9274-719CECF1416E}"/>
            </c:ext>
          </c:extLst>
        </c:ser>
        <c:ser>
          <c:idx val="44"/>
          <c:order val="44"/>
          <c:tx>
            <c:strRef>
              <c:f>Sheet1!$AT$1</c:f>
            </c:strRef>
          </c:tx>
          <c:spPr>
            <a:ln w="28575" cap="rnd">
              <a:solidFill>
                <a:schemeClr val="accent3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Sheet1!$AT$2:$AT$13</c:f>
            </c:numRef>
          </c:val>
          <c:smooth val="0"/>
          <c:extLst>
            <c:ext xmlns:c16="http://schemas.microsoft.com/office/drawing/2014/chart" uri="{C3380CC4-5D6E-409C-BE32-E72D297353CC}">
              <c16:uniqueId val="{0000002C-B0E2-4081-9274-719CECF1416E}"/>
            </c:ext>
          </c:extLst>
        </c:ser>
        <c:ser>
          <c:idx val="45"/>
          <c:order val="45"/>
          <c:tx>
            <c:strRef>
              <c:f>Sheet1!$AU$1</c:f>
            </c:strRef>
          </c:tx>
          <c:spPr>
            <a:ln w="28575" cap="rnd">
              <a:solidFill>
                <a:schemeClr val="accent4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Sheet1!$AU$2:$AU$13</c:f>
            </c:numRef>
          </c:val>
          <c:smooth val="0"/>
          <c:extLst>
            <c:ext xmlns:c16="http://schemas.microsoft.com/office/drawing/2014/chart" uri="{C3380CC4-5D6E-409C-BE32-E72D297353CC}">
              <c16:uniqueId val="{0000002D-B0E2-4081-9274-719CECF1416E}"/>
            </c:ext>
          </c:extLst>
        </c:ser>
        <c:ser>
          <c:idx val="46"/>
          <c:order val="46"/>
          <c:tx>
            <c:strRef>
              <c:f>Sheet1!$AV$1</c:f>
            </c:strRef>
          </c:tx>
          <c:spPr>
            <a:ln w="28575" cap="rnd">
              <a:solidFill>
                <a:schemeClr val="accent5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Sheet1!$AV$2:$AV$13</c:f>
            </c:numRef>
          </c:val>
          <c:smooth val="0"/>
          <c:extLst>
            <c:ext xmlns:c16="http://schemas.microsoft.com/office/drawing/2014/chart" uri="{C3380CC4-5D6E-409C-BE32-E72D297353CC}">
              <c16:uniqueId val="{0000002E-B0E2-4081-9274-719CECF1416E}"/>
            </c:ext>
          </c:extLst>
        </c:ser>
        <c:ser>
          <c:idx val="47"/>
          <c:order val="47"/>
          <c:tx>
            <c:strRef>
              <c:f>Sheet1!$AW$1</c:f>
            </c:strRef>
          </c:tx>
          <c:spPr>
            <a:ln w="28575" cap="rnd">
              <a:solidFill>
                <a:schemeClr val="accent6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Sheet1!$AW$2:$AW$13</c:f>
            </c:numRef>
          </c:val>
          <c:smooth val="0"/>
          <c:extLst>
            <c:ext xmlns:c16="http://schemas.microsoft.com/office/drawing/2014/chart" uri="{C3380CC4-5D6E-409C-BE32-E72D297353CC}">
              <c16:uniqueId val="{0000002F-B0E2-4081-9274-719CECF1416E}"/>
            </c:ext>
          </c:extLst>
        </c:ser>
        <c:ser>
          <c:idx val="48"/>
          <c:order val="48"/>
          <c:tx>
            <c:strRef>
              <c:f>Sheet1!$AX$1</c:f>
            </c:strRef>
          </c:tx>
          <c:spPr>
            <a:ln w="28575" cap="rnd">
              <a:solidFill>
                <a:schemeClr val="accent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Sheet1!$AX$2:$AX$13</c:f>
            </c:numRef>
          </c:val>
          <c:smooth val="0"/>
          <c:extLst>
            <c:ext xmlns:c16="http://schemas.microsoft.com/office/drawing/2014/chart" uri="{C3380CC4-5D6E-409C-BE32-E72D297353CC}">
              <c16:uniqueId val="{00000030-B0E2-4081-9274-719CECF1416E}"/>
            </c:ext>
          </c:extLst>
        </c:ser>
        <c:ser>
          <c:idx val="49"/>
          <c:order val="49"/>
          <c:tx>
            <c:strRef>
              <c:f>Sheet1!$AY$1</c:f>
            </c:strRef>
          </c:tx>
          <c:spPr>
            <a:ln w="28575" cap="rnd">
              <a:solidFill>
                <a:schemeClr val="accent2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Sheet1!$AY$2:$AY$13</c:f>
            </c:numRef>
          </c:val>
          <c:smooth val="0"/>
          <c:extLst>
            <c:ext xmlns:c16="http://schemas.microsoft.com/office/drawing/2014/chart" uri="{C3380CC4-5D6E-409C-BE32-E72D297353CC}">
              <c16:uniqueId val="{00000031-B0E2-4081-9274-719CECF1416E}"/>
            </c:ext>
          </c:extLst>
        </c:ser>
        <c:ser>
          <c:idx val="50"/>
          <c:order val="50"/>
          <c:tx>
            <c:strRef>
              <c:f>Sheet1!$AZ$1</c:f>
            </c:strRef>
          </c:tx>
          <c:spPr>
            <a:ln w="28575" cap="rnd">
              <a:solidFill>
                <a:schemeClr val="accent3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Sheet1!$AZ$2:$AZ$13</c:f>
            </c:numRef>
          </c:val>
          <c:smooth val="0"/>
          <c:extLst>
            <c:ext xmlns:c16="http://schemas.microsoft.com/office/drawing/2014/chart" uri="{C3380CC4-5D6E-409C-BE32-E72D297353CC}">
              <c16:uniqueId val="{00000032-B0E2-4081-9274-719CECF1416E}"/>
            </c:ext>
          </c:extLst>
        </c:ser>
        <c:ser>
          <c:idx val="51"/>
          <c:order val="51"/>
          <c:tx>
            <c:strRef>
              <c:f>Sheet1!$BA$1</c:f>
            </c:strRef>
          </c:tx>
          <c:spPr>
            <a:ln w="28575" cap="rnd">
              <a:solidFill>
                <a:schemeClr val="accent4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Sheet1!$BA$2:$BA$13</c:f>
            </c:numRef>
          </c:val>
          <c:smooth val="0"/>
          <c:extLst>
            <c:ext xmlns:c16="http://schemas.microsoft.com/office/drawing/2014/chart" uri="{C3380CC4-5D6E-409C-BE32-E72D297353CC}">
              <c16:uniqueId val="{00000033-B0E2-4081-9274-719CECF1416E}"/>
            </c:ext>
          </c:extLst>
        </c:ser>
        <c:ser>
          <c:idx val="52"/>
          <c:order val="52"/>
          <c:tx>
            <c:strRef>
              <c:f>Sheet1!$BB$1</c:f>
            </c:strRef>
          </c:tx>
          <c:spPr>
            <a:ln w="28575" cap="rnd">
              <a:solidFill>
                <a:schemeClr val="accent5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Sheet1!$BB$2:$BB$13</c:f>
            </c:numRef>
          </c:val>
          <c:smooth val="0"/>
          <c:extLst>
            <c:ext xmlns:c16="http://schemas.microsoft.com/office/drawing/2014/chart" uri="{C3380CC4-5D6E-409C-BE32-E72D297353CC}">
              <c16:uniqueId val="{00000034-B0E2-4081-9274-719CECF1416E}"/>
            </c:ext>
          </c:extLst>
        </c:ser>
        <c:ser>
          <c:idx val="53"/>
          <c:order val="53"/>
          <c:tx>
            <c:strRef>
              <c:f>Sheet1!$BC$1</c:f>
            </c:strRef>
          </c:tx>
          <c:spPr>
            <a:ln w="28575" cap="rnd">
              <a:solidFill>
                <a:schemeClr val="accent6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Sheet1!$BC$2:$BC$13</c:f>
            </c:numRef>
          </c:val>
          <c:smooth val="0"/>
          <c:extLst>
            <c:ext xmlns:c16="http://schemas.microsoft.com/office/drawing/2014/chart" uri="{C3380CC4-5D6E-409C-BE32-E72D297353CC}">
              <c16:uniqueId val="{00000035-B0E2-4081-9274-719CECF1416E}"/>
            </c:ext>
          </c:extLst>
        </c:ser>
        <c:ser>
          <c:idx val="54"/>
          <c:order val="54"/>
          <c:tx>
            <c:strRef>
              <c:f>Sheet1!$BD$1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Sheet1!$BD$2:$BD$13</c:f>
            </c:numRef>
          </c:val>
          <c:smooth val="0"/>
          <c:extLst>
            <c:ext xmlns:c16="http://schemas.microsoft.com/office/drawing/2014/chart" uri="{C3380CC4-5D6E-409C-BE32-E72D297353CC}">
              <c16:uniqueId val="{00000036-B0E2-4081-9274-719CECF1416E}"/>
            </c:ext>
          </c:extLst>
        </c:ser>
        <c:ser>
          <c:idx val="55"/>
          <c:order val="55"/>
          <c:tx>
            <c:strRef>
              <c:f>Sheet1!$BE$1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Sheet1!$BE$2:$BE$13</c:f>
            </c:numRef>
          </c:val>
          <c:smooth val="0"/>
          <c:extLst>
            <c:ext xmlns:c16="http://schemas.microsoft.com/office/drawing/2014/chart" uri="{C3380CC4-5D6E-409C-BE32-E72D297353CC}">
              <c16:uniqueId val="{00000037-B0E2-4081-9274-719CECF1416E}"/>
            </c:ext>
          </c:extLst>
        </c:ser>
        <c:ser>
          <c:idx val="56"/>
          <c:order val="56"/>
          <c:tx>
            <c:strRef>
              <c:f>Sheet1!$BF$1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Sheet1!$BF$2:$BF$13</c:f>
            </c:numRef>
          </c:val>
          <c:smooth val="0"/>
          <c:extLst>
            <c:ext xmlns:c16="http://schemas.microsoft.com/office/drawing/2014/chart" uri="{C3380CC4-5D6E-409C-BE32-E72D297353CC}">
              <c16:uniqueId val="{00000038-B0E2-4081-9274-719CECF1416E}"/>
            </c:ext>
          </c:extLst>
        </c:ser>
        <c:ser>
          <c:idx val="57"/>
          <c:order val="57"/>
          <c:tx>
            <c:strRef>
              <c:f>Sheet1!$BG$1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Sheet1!$BG$2:$BG$13</c:f>
            </c:numRef>
          </c:val>
          <c:smooth val="0"/>
          <c:extLst>
            <c:ext xmlns:c16="http://schemas.microsoft.com/office/drawing/2014/chart" uri="{C3380CC4-5D6E-409C-BE32-E72D297353CC}">
              <c16:uniqueId val="{00000039-B0E2-4081-9274-719CECF1416E}"/>
            </c:ext>
          </c:extLst>
        </c:ser>
        <c:ser>
          <c:idx val="58"/>
          <c:order val="58"/>
          <c:tx>
            <c:strRef>
              <c:f>Sheet1!$BH$1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Sheet1!$BH$2:$BH$13</c:f>
            </c:numRef>
          </c:val>
          <c:smooth val="0"/>
          <c:extLst>
            <c:ext xmlns:c16="http://schemas.microsoft.com/office/drawing/2014/chart" uri="{C3380CC4-5D6E-409C-BE32-E72D297353CC}">
              <c16:uniqueId val="{0000003A-B0E2-4081-9274-719CECF1416E}"/>
            </c:ext>
          </c:extLst>
        </c:ser>
        <c:ser>
          <c:idx val="59"/>
          <c:order val="59"/>
          <c:tx>
            <c:strRef>
              <c:f>Sheet1!$BI$1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Sheet1!$BI$2:$BI$13</c:f>
            </c:numRef>
          </c:val>
          <c:smooth val="0"/>
          <c:extLst>
            <c:ext xmlns:c16="http://schemas.microsoft.com/office/drawing/2014/chart" uri="{C3380CC4-5D6E-409C-BE32-E72D297353CC}">
              <c16:uniqueId val="{0000003B-B0E2-4081-9274-719CECF1416E}"/>
            </c:ext>
          </c:extLst>
        </c:ser>
        <c:ser>
          <c:idx val="60"/>
          <c:order val="60"/>
          <c:tx>
            <c:strRef>
              <c:f>Sheet1!$BJ$1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Sheet1!$BJ$2:$BJ$13</c:f>
            </c:numRef>
          </c:val>
          <c:smooth val="0"/>
          <c:extLst>
            <c:ext xmlns:c16="http://schemas.microsoft.com/office/drawing/2014/chart" uri="{C3380CC4-5D6E-409C-BE32-E72D297353CC}">
              <c16:uniqueId val="{0000003C-B0E2-4081-9274-719CECF1416E}"/>
            </c:ext>
          </c:extLst>
        </c:ser>
        <c:ser>
          <c:idx val="61"/>
          <c:order val="61"/>
          <c:tx>
            <c:strRef>
              <c:f>Sheet1!$BK$1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Sheet1!$BK$2:$BK$13</c:f>
            </c:numRef>
          </c:val>
          <c:smooth val="0"/>
          <c:extLst>
            <c:ext xmlns:c16="http://schemas.microsoft.com/office/drawing/2014/chart" uri="{C3380CC4-5D6E-409C-BE32-E72D297353CC}">
              <c16:uniqueId val="{0000003D-B0E2-4081-9274-719CECF141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701128"/>
        <c:axId val="235702112"/>
      </c:lineChart>
      <c:catAx>
        <c:axId val="235701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702112"/>
        <c:crosses val="autoZero"/>
        <c:auto val="1"/>
        <c:lblAlgn val="ctr"/>
        <c:lblOffset val="100"/>
        <c:noMultiLvlLbl val="0"/>
      </c:catAx>
      <c:valAx>
        <c:axId val="23570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70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62218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7703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2017-03-14T13:09:23Z</dcterms:created>
  <dcterms:modified xsi:type="dcterms:W3CDTF">2017-03-14T13:09:27Z</dcterms:modified>
</cp:coreProperties>
</file>